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A25A2-41E6-4EE7-BDD9-50298837076C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AFDE0-1065-4CCC-81D4-C7E92AA9AB7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9378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2386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07320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21594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6713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78440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39397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699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71446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15960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88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467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115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852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5601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9452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728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732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6267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8075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180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584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78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adik\Desktop\PF_UPJS\Zlata_promocia\1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000" y="622004"/>
            <a:ext cx="8280000" cy="5613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58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dik\Desktop\PF_UPJS\Zlata_promocia\1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000" y="713274"/>
            <a:ext cx="8280000" cy="5431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71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radik\Desktop\PF_UPJS\Zlata_promocia\1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000" y="290985"/>
            <a:ext cx="8280000" cy="627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72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adik\Desktop\PF_UPJS\Zlata_promocia\1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000" y="43633"/>
            <a:ext cx="8280000" cy="677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43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radik\Desktop\PF_UPJS\Zlata_promocia\1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000" y="367718"/>
            <a:ext cx="8280000" cy="612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15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radik\Desktop\PF_UPJS\Zlata_promocia\1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000" y="412807"/>
            <a:ext cx="8280000" cy="603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21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radik\Desktop\PF_UPJS\Zlata_promocia\1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000" y="340022"/>
            <a:ext cx="8280000" cy="617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9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41168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† </a:t>
            </a: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Bakajsa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Bartolomej</a:t>
            </a:r>
          </a:p>
          <a:p>
            <a:pPr marL="0" indent="0" algn="r">
              <a:buNone/>
            </a:pP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Brezinová Mária</a:t>
            </a:r>
          </a:p>
          <a:p>
            <a:pPr marL="0" indent="0" algn="r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Bucsayová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Gizela</a:t>
            </a:r>
          </a:p>
          <a:p>
            <a:pPr marL="0" indent="0" algn="r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Budayová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Agnesa</a:t>
            </a:r>
          </a:p>
          <a:p>
            <a:pPr marL="0" indent="0" algn="r">
              <a:buNone/>
            </a:pP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Černáková Božena</a:t>
            </a:r>
          </a:p>
          <a:p>
            <a:pPr marL="0" indent="0" algn="r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Demčák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Ján</a:t>
            </a:r>
          </a:p>
          <a:p>
            <a:pPr marL="0" indent="0" algn="r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Fiamčik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Jozef</a:t>
            </a:r>
          </a:p>
          <a:p>
            <a:pPr marL="0" indent="0" algn="r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Grešová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Ľudmila</a:t>
            </a:r>
          </a:p>
          <a:p>
            <a:pPr marL="0" indent="0" algn="r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Harakaľ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Jozef</a:t>
            </a:r>
          </a:p>
          <a:p>
            <a:pPr marL="0" indent="0" algn="r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Holod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Andrej</a:t>
            </a:r>
          </a:p>
          <a:p>
            <a:pPr marL="0" indent="0" algn="r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Hympánová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Ingrid</a:t>
            </a:r>
          </a:p>
          <a:p>
            <a:pPr marL="0" indent="0" algn="r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Janišová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Judita</a:t>
            </a:r>
          </a:p>
          <a:p>
            <a:pPr marL="0" indent="0" algn="r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Pipíšová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Elena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141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Pisarčíková Jarmila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†</a:t>
            </a:r>
          </a:p>
          <a:p>
            <a:pPr marL="0" indent="0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Scholtz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Elemír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Slouková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Eleonóra</a:t>
            </a:r>
          </a:p>
          <a:p>
            <a:pPr marL="0" indent="0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Somerlíková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Aneta</a:t>
            </a:r>
            <a:endParaRPr lang="sk-SK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Stollárová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Nadežda</a:t>
            </a:r>
            <a:endParaRPr lang="sk-SK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Szalaiová Margita 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†</a:t>
            </a:r>
          </a:p>
          <a:p>
            <a:pPr marL="0" indent="0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Suržin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Ján 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†</a:t>
            </a:r>
          </a:p>
          <a:p>
            <a:pPr marL="0" indent="0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Šándor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Ladislav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Tima Teodor 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†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Tóthová Magdaléna 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†</a:t>
            </a:r>
          </a:p>
          <a:p>
            <a:pPr marL="0" indent="0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Trenkler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Peter </a:t>
            </a:r>
          </a:p>
          <a:p>
            <a:pPr marL="0" indent="0">
              <a:buNone/>
            </a:pPr>
            <a:r>
              <a:rPr lang="sk-SK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Vavrinčíková</a:t>
            </a:r>
            <a:r>
              <a:rPr lang="sk-SK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Viola</a:t>
            </a:r>
          </a:p>
        </p:txBody>
      </p:sp>
      <p:pic>
        <p:nvPicPr>
          <p:cNvPr id="9218" name="Picture 2" descr="C:\Users\radik\Desktop\PF_UPJS\Zlata_promocia\ro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1042987" y="3411116"/>
            <a:ext cx="398145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radik\Desktop\PF_UPJS\Zlata_promocia\absolvent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313" y="332656"/>
            <a:ext cx="7953375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radik\Desktop\PF_UPJS\Zlata_promocia\ro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205538" y="3339108"/>
            <a:ext cx="398145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55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65</Words>
  <Application>Microsoft Office PowerPoint</Application>
  <PresentationFormat>Prezentácia na obrazovke (4:3)</PresentationFormat>
  <Paragraphs>34</Paragraphs>
  <Slides>9</Slides>
  <Notes>9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2" baseType="lpstr">
      <vt:lpstr>Arial</vt:lpstr>
      <vt:lpstr>Calibri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radik</dc:creator>
  <cp:lastModifiedBy>Svetlana Libova</cp:lastModifiedBy>
  <cp:revision>11</cp:revision>
  <dcterms:created xsi:type="dcterms:W3CDTF">2017-04-22T16:39:00Z</dcterms:created>
  <dcterms:modified xsi:type="dcterms:W3CDTF">2026-02-17T09:26:36Z</dcterms:modified>
</cp:coreProperties>
</file>