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4" r:id="rId2"/>
    <p:sldId id="281" r:id="rId3"/>
    <p:sldId id="277" r:id="rId4"/>
    <p:sldId id="275" r:id="rId5"/>
    <p:sldId id="287" r:id="rId6"/>
    <p:sldId id="276" r:id="rId7"/>
    <p:sldId id="280" r:id="rId8"/>
    <p:sldId id="283" r:id="rId9"/>
    <p:sldId id="286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8B54F3A7-07B7-4A98-90E2-7E2AB7BEC5A2}">
          <p14:sldIdLst>
            <p14:sldId id="284"/>
          </p14:sldIdLst>
        </p14:section>
        <p14:section name="Sekcia bez názvu" id="{13E96BD7-97CE-46B5-A2E1-2014CA018E5D}">
          <p14:sldIdLst>
            <p14:sldId id="281"/>
            <p14:sldId id="277"/>
            <p14:sldId id="275"/>
            <p14:sldId id="287"/>
            <p14:sldId id="276"/>
            <p14:sldId id="280"/>
          </p14:sldIdLst>
        </p14:section>
        <p14:section name="Sekcia bez názvu" id="{65DD7E83-DDBD-4332-BC93-3E12244DCFF9}">
          <p14:sldIdLst>
            <p14:sldId id="28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504"/>
    <a:srgbClr val="673105"/>
    <a:srgbClr val="9D4B07"/>
    <a:srgbClr val="8B4921"/>
    <a:srgbClr val="AD5B29"/>
    <a:srgbClr val="BF5B09"/>
    <a:srgbClr val="783A06"/>
    <a:srgbClr val="674C17"/>
    <a:srgbClr val="B68728"/>
    <a:srgbClr val="D6A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25A2-41E6-4EE7-BDD9-50298837076C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AFDE0-1065-4CCC-81D4-C7E92AA9AB7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937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FDE0-1065-4CCC-81D4-C7E92AA9AB7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8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46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115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85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56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4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2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62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0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8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B897C-E181-44E6-A852-64072373A9B6}" type="datetimeFigureOut">
              <a:rPr lang="sk-SK" smtClean="0"/>
              <a:t>24. 4. 2022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4D973-7120-4E28-B6C3-B444E2657F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58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1965 - 1970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97">
        <p:fade/>
      </p:transition>
    </mc:Choice>
    <mc:Fallback xmlns="">
      <p:transition spd="med" advTm="64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74137" cy="6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1767">
        <p:fade/>
      </p:transition>
    </mc:Choice>
    <mc:Fallback xmlns="">
      <p:transition spd="slow" advClick="0" advTm="317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73654" cy="567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65682"/>
      </p:ext>
    </p:extLst>
  </p:cSld>
  <p:clrMapOvr>
    <a:masterClrMapping/>
  </p:clrMapOvr>
  <p:transition spd="slow" advTm="30934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7" y="332656"/>
            <a:ext cx="8184909" cy="61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10660"/>
      </p:ext>
    </p:extLst>
  </p:cSld>
  <p:clrMapOvr>
    <a:masterClrMapping/>
  </p:clrMapOvr>
  <p:transition spd="slow" advClick="0" advTm="3076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99186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61048"/>
      </p:ext>
    </p:extLst>
  </p:cSld>
  <p:clrMapOvr>
    <a:masterClrMapping/>
  </p:clrMapOvr>
  <p:transition spd="slow" advTm="31166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08912" cy="58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56039"/>
      </p:ext>
    </p:extLst>
  </p:cSld>
  <p:clrMapOvr>
    <a:masterClrMapping/>
  </p:clrMapOvr>
  <p:transition spd="slow" advTm="31739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/>
          </p:cNvSpPr>
          <p:nvPr/>
        </p:nvSpPr>
        <p:spPr>
          <a:xfrm>
            <a:off x="398095" y="1556792"/>
            <a:ext cx="3309809" cy="530120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Danko Štefan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Dandár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Vladimír</a:t>
            </a:r>
            <a:r>
              <a:rPr lang="sk-SK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Fiffíková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Klára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Hronská Dáša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Kľusková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Soňa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Koňáková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Gabriela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Marčanová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Dagmar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Kendrová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Mária </a:t>
            </a: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Dodoková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Michaliková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Molčan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Ondrej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Rajczyová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 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Repčák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Miroslav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Repková Želmíra </a:t>
            </a:r>
            <a:endParaRPr lang="sk-SK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Trezová</a:t>
            </a:r>
            <a:r>
              <a:rPr lang="sk-SK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Katarína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Varcholová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Helena</a:t>
            </a:r>
            <a:endParaRPr lang="sk-SK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Hlaváčová Júlia</a:t>
            </a:r>
          </a:p>
          <a:p>
            <a:pPr marL="0" indent="0" algn="r">
              <a:buNone/>
            </a:pP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Szabo Gabriel</a:t>
            </a:r>
          </a:p>
          <a:p>
            <a:pPr marL="0" indent="0" algn="r">
              <a:buNone/>
            </a:pPr>
            <a:r>
              <a:rPr lang="sk-SK" sz="4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Bily</a:t>
            </a:r>
            <a:r>
              <a:rPr lang="sk-SK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</a:t>
            </a:r>
          </a:p>
          <a:p>
            <a:pPr marL="0" indent="0" algn="r">
              <a:buNone/>
            </a:pPr>
            <a:endParaRPr lang="sk-SK" sz="4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3"/>
          <p:cNvSpPr txBox="1">
            <a:spLocks/>
          </p:cNvSpPr>
          <p:nvPr/>
        </p:nvSpPr>
        <p:spPr>
          <a:xfrm>
            <a:off x="3779912" y="1556792"/>
            <a:ext cx="5256584" cy="530120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†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Gadomská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Hajman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Ondrej</a:t>
            </a:r>
            <a:endParaRPr lang="sk-SK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Harakaľová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Angela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Lengová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Margita      </a:t>
            </a:r>
            <a:endParaRPr lang="sk-SK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Helcmanovská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Soňa    Slivková Margita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Singerová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           Petrovičová Jozefína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Juričková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  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Harčárová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Ružena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Kohautová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Silvia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Pichanič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Ivan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Korbová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Júlia    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Pirkovská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Mária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Onuferová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Mária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Sitáková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Jarmila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Ľudmila         Tkáčová Terézia</a:t>
            </a:r>
            <a:endParaRPr lang="sk-SK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Synáková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Eniko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Víznerová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Emília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Čerňanská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Marta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Jaščurová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Plateková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Ľudmila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Holéczyová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Gabriela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Hučko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Jozef      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Juríček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Pavol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Raisová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Helena 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Kissi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Mikuláš</a:t>
            </a:r>
          </a:p>
          <a:p>
            <a:pPr marL="0" indent="0">
              <a:buNone/>
            </a:pP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Černá Eva                     </a:t>
            </a: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Duleba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Emil 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Kertesová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Anna</a:t>
            </a:r>
            <a:endParaRPr lang="sk-SK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Kolodová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Viera</a:t>
            </a:r>
          </a:p>
          <a:p>
            <a:pPr marL="0" indent="0">
              <a:buNone/>
            </a:pP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Fedorová Eva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k-SK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Alexiková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Magda</a:t>
            </a:r>
            <a:r>
              <a:rPr lang="sk-SK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éna</a:t>
            </a:r>
            <a:r>
              <a:rPr lang="sk-SK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 descr="C:\Users\radik\Desktop\PF_UPJS\Zlata_promocia\absolven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332656"/>
            <a:ext cx="79533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 rot="16200000">
            <a:off x="-1544168" y="3255709"/>
            <a:ext cx="4895073" cy="1015663"/>
          </a:xfrm>
          <a:prstGeom prst="rect">
            <a:avLst/>
          </a:prstGeom>
          <a:noFill/>
          <a:effectLst>
            <a:outerShdw blurRad="63500" dist="50800" dir="8100000" algn="tr" rotWithShape="0">
              <a:schemeClr val="bg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solidFill>
                  <a:srgbClr val="673105"/>
                </a:solidFill>
                <a:effectLst>
                  <a:outerShdw blurRad="50800" dist="50800" dir="11160000" algn="tl">
                    <a:schemeClr val="bg1">
                      <a:alpha val="43000"/>
                    </a:schemeClr>
                  </a:outerShdw>
                </a:effectLst>
                <a:latin typeface="Algerian" panose="04020705040A02060702" pitchFamily="82" charset="0"/>
              </a:rPr>
              <a:t>1965–1970</a:t>
            </a:r>
          </a:p>
        </p:txBody>
      </p:sp>
    </p:spTree>
    <p:extLst>
      <p:ext uri="{BB962C8B-B14F-4D97-AF65-F5344CB8AC3E}">
        <p14:creationId xmlns:p14="http://schemas.microsoft.com/office/powerpoint/2010/main" val="12481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1108">
        <p:fade/>
      </p:transition>
    </mc:Choice>
    <mc:Fallback xmlns="">
      <p:transition spd="med" advTm="1211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79512" y="5445224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absolventov magisterského štúdia 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Prírodovedeckej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fakulty </a:t>
            </a:r>
            <a:endParaRPr lang="sk-SK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Univerzity </a:t>
            </a:r>
            <a:r>
              <a:rPr lang="sk-SK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Pavla Jozefa Šafárika v Košiciach</a:t>
            </a:r>
          </a:p>
          <a:p>
            <a:pPr algn="ctr"/>
            <a:r>
              <a:rPr lang="sk-S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k-SK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267744" y="4725144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6731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1965 - 1970</a:t>
            </a:r>
            <a:endParaRPr lang="sk-SK" sz="4000" b="1" dirty="0">
              <a:solidFill>
                <a:srgbClr val="6731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916633" y="2579420"/>
            <a:ext cx="7399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Zlatá promócia</a:t>
            </a:r>
            <a:endParaRPr lang="sk-SK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3" t="5900" r="37400" b="65750"/>
          <a:stretch/>
        </p:blipFill>
        <p:spPr>
          <a:xfrm>
            <a:off x="3635896" y="404664"/>
            <a:ext cx="208823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297">
        <p:fade/>
      </p:transition>
    </mc:Choice>
    <mc:Fallback xmlns="">
      <p:transition spd="med" advTm="64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6040</TotalTime>
  <Words>144</Words>
  <Application>Microsoft Office PowerPoint</Application>
  <PresentationFormat>Prezentácia na obrazovke (4:3)</PresentationFormat>
  <Paragraphs>52</Paragraphs>
  <Slides>9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Old English Text MT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radik</dc:creator>
  <cp:lastModifiedBy>PhDr. Svetlana Libová</cp:lastModifiedBy>
  <cp:revision>86</cp:revision>
  <dcterms:created xsi:type="dcterms:W3CDTF">2017-04-22T16:39:00Z</dcterms:created>
  <dcterms:modified xsi:type="dcterms:W3CDTF">2022-04-24T07:50:27Z</dcterms:modified>
</cp:coreProperties>
</file>