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136AA3"/>
    <a:srgbClr val="34C15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ína Basová" userId="a76c0e42-47c3-46e0-a7e9-b46578328b7c" providerId="ADAL" clId="{E788CE38-649F-4838-8E81-7AE6A6C81313}"/>
    <pc:docChg chg="undo custSel addSld delSld modSld sldOrd modMainMaster">
      <pc:chgData name="Kristína Basová" userId="a76c0e42-47c3-46e0-a7e9-b46578328b7c" providerId="ADAL" clId="{E788CE38-649F-4838-8E81-7AE6A6C81313}" dt="2025-09-23T08:34:35.904" v="693" actId="1076"/>
      <pc:docMkLst>
        <pc:docMk/>
      </pc:docMkLst>
      <pc:sldChg chg="modSp add">
        <pc:chgData name="Kristína Basová" userId="a76c0e42-47c3-46e0-a7e9-b46578328b7c" providerId="ADAL" clId="{E788CE38-649F-4838-8E81-7AE6A6C81313}" dt="2025-09-23T08:34:16.336" v="691" actId="14100"/>
        <pc:sldMkLst>
          <pc:docMk/>
          <pc:sldMk cId="2750830716" sldId="256"/>
        </pc:sldMkLst>
        <pc:spChg chg="mod">
          <ac:chgData name="Kristína Basová" userId="a76c0e42-47c3-46e0-a7e9-b46578328b7c" providerId="ADAL" clId="{E788CE38-649F-4838-8E81-7AE6A6C81313}" dt="2025-09-23T08:34:16.336" v="691" actId="14100"/>
          <ac:spMkLst>
            <pc:docMk/>
            <pc:sldMk cId="2750830716" sldId="256"/>
            <ac:spMk id="2" creationId="{286E4F1E-4E05-4A01-B1C4-0B951F52C736}"/>
          </ac:spMkLst>
        </pc:spChg>
        <pc:spChg chg="mod">
          <ac:chgData name="Kristína Basová" userId="a76c0e42-47c3-46e0-a7e9-b46578328b7c" providerId="ADAL" clId="{E788CE38-649F-4838-8E81-7AE6A6C81313}" dt="2025-09-22T10:29:39.686" v="660" actId="14100"/>
          <ac:spMkLst>
            <pc:docMk/>
            <pc:sldMk cId="2750830716" sldId="256"/>
            <ac:spMk id="3" creationId="{7E293845-76F6-4487-8005-50BD04EF658C}"/>
          </ac:spMkLst>
        </pc:spChg>
      </pc:sldChg>
      <pc:sldChg chg="del">
        <pc:chgData name="Kristína Basová" userId="a76c0e42-47c3-46e0-a7e9-b46578328b7c" providerId="ADAL" clId="{E788CE38-649F-4838-8E81-7AE6A6C81313}" dt="2025-09-22T10:28:58.591" v="647" actId="2696"/>
        <pc:sldMkLst>
          <pc:docMk/>
          <pc:sldMk cId="3361926617" sldId="256"/>
        </pc:sldMkLst>
      </pc:sldChg>
      <pc:sldChg chg="del">
        <pc:chgData name="Kristína Basová" userId="a76c0e42-47c3-46e0-a7e9-b46578328b7c" providerId="ADAL" clId="{E788CE38-649F-4838-8E81-7AE6A6C81313}" dt="2025-09-22T10:28:57.369" v="645" actId="2696"/>
        <pc:sldMkLst>
          <pc:docMk/>
          <pc:sldMk cId="3620704473" sldId="257"/>
        </pc:sldMkLst>
      </pc:sldChg>
      <pc:sldChg chg="add">
        <pc:chgData name="Kristína Basová" userId="a76c0e42-47c3-46e0-a7e9-b46578328b7c" providerId="ADAL" clId="{E788CE38-649F-4838-8E81-7AE6A6C81313}" dt="2025-09-22T10:29:03.634" v="650"/>
        <pc:sldMkLst>
          <pc:docMk/>
          <pc:sldMk cId="3962183981" sldId="257"/>
        </pc:sldMkLst>
      </pc:sldChg>
      <pc:sldChg chg="add del">
        <pc:chgData name="Kristína Basová" userId="a76c0e42-47c3-46e0-a7e9-b46578328b7c" providerId="ADAL" clId="{E788CE38-649F-4838-8E81-7AE6A6C81313}" dt="2025-09-22T10:29:13.690" v="652" actId="2696"/>
        <pc:sldMkLst>
          <pc:docMk/>
          <pc:sldMk cId="1497371782" sldId="258"/>
        </pc:sldMkLst>
      </pc:sldChg>
      <pc:sldChg chg="add">
        <pc:chgData name="Kristína Basová" userId="a76c0e42-47c3-46e0-a7e9-b46578328b7c" providerId="ADAL" clId="{E788CE38-649F-4838-8E81-7AE6A6C81313}" dt="2025-09-22T10:29:15.329" v="653"/>
        <pc:sldMkLst>
          <pc:docMk/>
          <pc:sldMk cId="2165797471" sldId="258"/>
        </pc:sldMkLst>
      </pc:sldChg>
      <pc:sldChg chg="del">
        <pc:chgData name="Kristína Basová" userId="a76c0e42-47c3-46e0-a7e9-b46578328b7c" providerId="ADAL" clId="{E788CE38-649F-4838-8E81-7AE6A6C81313}" dt="2025-09-22T10:28:58.156" v="646" actId="2696"/>
        <pc:sldMkLst>
          <pc:docMk/>
          <pc:sldMk cId="832236752" sldId="259"/>
        </pc:sldMkLst>
      </pc:sldChg>
      <pc:sldChg chg="modSp add">
        <pc:chgData name="Kristína Basová" userId="a76c0e42-47c3-46e0-a7e9-b46578328b7c" providerId="ADAL" clId="{E788CE38-649F-4838-8E81-7AE6A6C81313}" dt="2025-09-23T08:34:06.608" v="690" actId="1076"/>
        <pc:sldMkLst>
          <pc:docMk/>
          <pc:sldMk cId="2867699688" sldId="259"/>
        </pc:sldMkLst>
        <pc:spChg chg="mod">
          <ac:chgData name="Kristína Basová" userId="a76c0e42-47c3-46e0-a7e9-b46578328b7c" providerId="ADAL" clId="{E788CE38-649F-4838-8E81-7AE6A6C81313}" dt="2025-09-23T08:34:06.608" v="690" actId="1076"/>
          <ac:spMkLst>
            <pc:docMk/>
            <pc:sldMk cId="2867699688" sldId="259"/>
            <ac:spMk id="4" creationId="{A6BB0461-8FA9-415E-B328-9EBAB2DCCE9C}"/>
          </ac:spMkLst>
        </pc:spChg>
      </pc:sldChg>
      <pc:sldChg chg="modSp add">
        <pc:chgData name="Kristína Basová" userId="a76c0e42-47c3-46e0-a7e9-b46578328b7c" providerId="ADAL" clId="{E788CE38-649F-4838-8E81-7AE6A6C81313}" dt="2025-09-23T08:34:02.176" v="689" actId="14100"/>
        <pc:sldMkLst>
          <pc:docMk/>
          <pc:sldMk cId="213147949" sldId="260"/>
        </pc:sldMkLst>
        <pc:spChg chg="mod">
          <ac:chgData name="Kristína Basová" userId="a76c0e42-47c3-46e0-a7e9-b46578328b7c" providerId="ADAL" clId="{E788CE38-649F-4838-8E81-7AE6A6C81313}" dt="2025-09-23T08:34:02.176" v="689" actId="14100"/>
          <ac:spMkLst>
            <pc:docMk/>
            <pc:sldMk cId="213147949" sldId="260"/>
            <ac:spMk id="2" creationId="{4660FB69-2687-4D68-9E01-5F43714ECE9D}"/>
          </ac:spMkLst>
        </pc:spChg>
        <pc:spChg chg="mod">
          <ac:chgData name="Kristína Basová" userId="a76c0e42-47c3-46e0-a7e9-b46578328b7c" providerId="ADAL" clId="{E788CE38-649F-4838-8E81-7AE6A6C81313}" dt="2025-09-23T08:33:55.824" v="686" actId="14100"/>
          <ac:spMkLst>
            <pc:docMk/>
            <pc:sldMk cId="213147949" sldId="260"/>
            <ac:spMk id="3" creationId="{91D785AF-3FA8-4950-8923-96B6F27F7185}"/>
          </ac:spMkLst>
        </pc:spChg>
        <pc:spChg chg="mod">
          <ac:chgData name="Kristína Basová" userId="a76c0e42-47c3-46e0-a7e9-b46578328b7c" providerId="ADAL" clId="{E788CE38-649F-4838-8E81-7AE6A6C81313}" dt="2025-09-23T08:33:55.824" v="686" actId="14100"/>
          <ac:spMkLst>
            <pc:docMk/>
            <pc:sldMk cId="213147949" sldId="260"/>
            <ac:spMk id="5" creationId="{C22C90C9-CFD6-45C5-9460-FF6AA3B5E52F}"/>
          </ac:spMkLst>
        </pc:spChg>
      </pc:sldChg>
      <pc:sldChg chg="del">
        <pc:chgData name="Kristína Basová" userId="a76c0e42-47c3-46e0-a7e9-b46578328b7c" providerId="ADAL" clId="{E788CE38-649F-4838-8E81-7AE6A6C81313}" dt="2025-09-22T10:28:34.862" v="644" actId="2696"/>
        <pc:sldMkLst>
          <pc:docMk/>
          <pc:sldMk cId="2612282357" sldId="260"/>
        </pc:sldMkLst>
      </pc:sldChg>
      <pc:sldChg chg="delSp modSp add">
        <pc:chgData name="Kristína Basová" userId="a76c0e42-47c3-46e0-a7e9-b46578328b7c" providerId="ADAL" clId="{E788CE38-649F-4838-8E81-7AE6A6C81313}" dt="2025-09-23T08:33:41.496" v="685" actId="1076"/>
        <pc:sldMkLst>
          <pc:docMk/>
          <pc:sldMk cId="1364030230" sldId="261"/>
        </pc:sldMkLst>
        <pc:spChg chg="mod">
          <ac:chgData name="Kristína Basová" userId="a76c0e42-47c3-46e0-a7e9-b46578328b7c" providerId="ADAL" clId="{E788CE38-649F-4838-8E81-7AE6A6C81313}" dt="2025-09-23T08:33:41.496" v="685" actId="1076"/>
          <ac:spMkLst>
            <pc:docMk/>
            <pc:sldMk cId="1364030230" sldId="261"/>
            <ac:spMk id="2" creationId="{F6CB2E8D-E24A-44BD-B546-8F208ACA3AF3}"/>
          </ac:spMkLst>
        </pc:spChg>
        <pc:spChg chg="del">
          <ac:chgData name="Kristína Basová" userId="a76c0e42-47c3-46e0-a7e9-b46578328b7c" providerId="ADAL" clId="{E788CE38-649F-4838-8E81-7AE6A6C81313}" dt="2025-09-23T08:33:36.079" v="684" actId="478"/>
          <ac:spMkLst>
            <pc:docMk/>
            <pc:sldMk cId="1364030230" sldId="261"/>
            <ac:spMk id="3" creationId="{51F86BF3-EB6D-4A20-A8C4-4CBA6056BD9E}"/>
          </ac:spMkLst>
        </pc:spChg>
      </pc:sldChg>
      <pc:sldChg chg="del">
        <pc:chgData name="Kristína Basová" userId="a76c0e42-47c3-46e0-a7e9-b46578328b7c" providerId="ADAL" clId="{E788CE38-649F-4838-8E81-7AE6A6C81313}" dt="2025-09-22T10:28:59.946" v="648" actId="2696"/>
        <pc:sldMkLst>
          <pc:docMk/>
          <pc:sldMk cId="2168859229" sldId="261"/>
        </pc:sldMkLst>
      </pc:sldChg>
      <pc:sldChg chg="add ord">
        <pc:chgData name="Kristína Basová" userId="a76c0e42-47c3-46e0-a7e9-b46578328b7c" providerId="ADAL" clId="{E788CE38-649F-4838-8E81-7AE6A6C81313}" dt="2025-09-22T10:29:26.736" v="659"/>
        <pc:sldMkLst>
          <pc:docMk/>
          <pc:sldMk cId="4204385941" sldId="262"/>
        </pc:sldMkLst>
      </pc:sldChg>
      <pc:sldChg chg="modSp add">
        <pc:chgData name="Kristína Basová" userId="a76c0e42-47c3-46e0-a7e9-b46578328b7c" providerId="ADAL" clId="{E788CE38-649F-4838-8E81-7AE6A6C81313}" dt="2025-09-23T08:34:35.904" v="693" actId="1076"/>
        <pc:sldMkLst>
          <pc:docMk/>
          <pc:sldMk cId="4280976203" sldId="263"/>
        </pc:sldMkLst>
        <pc:spChg chg="mod">
          <ac:chgData name="Kristína Basová" userId="a76c0e42-47c3-46e0-a7e9-b46578328b7c" providerId="ADAL" clId="{E788CE38-649F-4838-8E81-7AE6A6C81313}" dt="2025-09-23T08:34:31.465" v="692" actId="14100"/>
          <ac:spMkLst>
            <pc:docMk/>
            <pc:sldMk cId="4280976203" sldId="263"/>
            <ac:spMk id="3" creationId="{56E913E5-1B59-4E82-8E17-8CB0E708FF05}"/>
          </ac:spMkLst>
        </pc:spChg>
        <pc:spChg chg="mod">
          <ac:chgData name="Kristína Basová" userId="a76c0e42-47c3-46e0-a7e9-b46578328b7c" providerId="ADAL" clId="{E788CE38-649F-4838-8E81-7AE6A6C81313}" dt="2025-09-23T08:34:35.904" v="693" actId="1076"/>
          <ac:spMkLst>
            <pc:docMk/>
            <pc:sldMk cId="4280976203" sldId="263"/>
            <ac:spMk id="4" creationId="{ADEC76B9-351B-4446-8173-B5985A7D07E9}"/>
          </ac:spMkLst>
        </pc:spChg>
      </pc:sldChg>
      <pc:sldMasterChg chg="delSp delSldLayout modSldLayout">
        <pc:chgData name="Kristína Basová" userId="a76c0e42-47c3-46e0-a7e9-b46578328b7c" providerId="ADAL" clId="{E788CE38-649F-4838-8E81-7AE6A6C81313}" dt="2025-09-23T08:33:08.216" v="683" actId="1076"/>
        <pc:sldMasterMkLst>
          <pc:docMk/>
          <pc:sldMasterMk cId="1099569769" sldId="2147483648"/>
        </pc:sldMasterMkLst>
        <pc:picChg chg="del">
          <ac:chgData name="Kristína Basová" userId="a76c0e42-47c3-46e0-a7e9-b46578328b7c" providerId="ADAL" clId="{E788CE38-649F-4838-8E81-7AE6A6C81313}" dt="2025-09-22T07:09:45.742" v="46" actId="478"/>
          <ac:picMkLst>
            <pc:docMk/>
            <pc:sldMasterMk cId="1099569769" sldId="2147483648"/>
            <ac:picMk id="2" creationId="{CB1F8871-46C3-4517-BB5F-2A7DD41FDFA6}"/>
          </ac:picMkLst>
        </pc:picChg>
        <pc:sldLayoutChg chg="addSp delSp modSp">
          <pc:chgData name="Kristína Basová" userId="a76c0e42-47c3-46e0-a7e9-b46578328b7c" providerId="ADAL" clId="{E788CE38-649F-4838-8E81-7AE6A6C81313}" dt="2025-09-22T10:29:50.589" v="661" actId="14100"/>
          <pc:sldLayoutMkLst>
            <pc:docMk/>
            <pc:sldMasterMk cId="1099569769" sldId="2147483648"/>
            <pc:sldLayoutMk cId="659842008" sldId="2147483649"/>
          </pc:sldLayoutMkLst>
          <pc:spChg chg="mod">
            <ac:chgData name="Kristína Basová" userId="a76c0e42-47c3-46e0-a7e9-b46578328b7c" providerId="ADAL" clId="{E788CE38-649F-4838-8E81-7AE6A6C81313}" dt="2025-09-22T09:27:00.184" v="499" actId="1076"/>
            <ac:spMkLst>
              <pc:docMk/>
              <pc:sldMasterMk cId="1099569769" sldId="2147483648"/>
              <pc:sldLayoutMk cId="659842008" sldId="2147483649"/>
              <ac:spMk id="2" creationId="{080D75A8-EF0D-42B5-81F7-D4A43EF18564}"/>
            </ac:spMkLst>
          </pc:spChg>
          <pc:spChg chg="mod">
            <ac:chgData name="Kristína Basová" userId="a76c0e42-47c3-46e0-a7e9-b46578328b7c" providerId="ADAL" clId="{E788CE38-649F-4838-8E81-7AE6A6C81313}" dt="2025-09-22T10:29:50.589" v="661" actId="14100"/>
            <ac:spMkLst>
              <pc:docMk/>
              <pc:sldMasterMk cId="1099569769" sldId="2147483648"/>
              <pc:sldLayoutMk cId="659842008" sldId="2147483649"/>
              <ac:spMk id="3" creationId="{53ABE9D2-FE45-4FE8-B47F-3EB3F43ACBF9}"/>
            </ac:spMkLst>
          </pc:spChg>
          <pc:spChg chg="mod">
            <ac:chgData name="Kristína Basová" userId="a76c0e42-47c3-46e0-a7e9-b46578328b7c" providerId="ADAL" clId="{E788CE38-649F-4838-8E81-7AE6A6C81313}" dt="2025-09-22T09:27:16.719" v="500" actId="14100"/>
            <ac:spMkLst>
              <pc:docMk/>
              <pc:sldMasterMk cId="1099569769" sldId="2147483648"/>
              <pc:sldLayoutMk cId="659842008" sldId="2147483649"/>
              <ac:spMk id="8" creationId="{EFF887D1-0431-4C78-9187-5B6065D6682B}"/>
            </ac:spMkLst>
          </pc:spChg>
          <pc:spChg chg="add mod">
            <ac:chgData name="Kristína Basová" userId="a76c0e42-47c3-46e0-a7e9-b46578328b7c" providerId="ADAL" clId="{E788CE38-649F-4838-8E81-7AE6A6C81313}" dt="2025-09-22T09:16:41.447" v="372" actId="1076"/>
            <ac:spMkLst>
              <pc:docMk/>
              <pc:sldMasterMk cId="1099569769" sldId="2147483648"/>
              <pc:sldLayoutMk cId="659842008" sldId="2147483649"/>
              <ac:spMk id="23" creationId="{CD8AC1BF-AC34-4798-A02D-88B2A61DF26C}"/>
            </ac:spMkLst>
          </pc:spChg>
          <pc:spChg chg="add mod">
            <ac:chgData name="Kristína Basová" userId="a76c0e42-47c3-46e0-a7e9-b46578328b7c" providerId="ADAL" clId="{E788CE38-649F-4838-8E81-7AE6A6C81313}" dt="2025-09-22T09:16:41.447" v="372" actId="1076"/>
            <ac:spMkLst>
              <pc:docMk/>
              <pc:sldMasterMk cId="1099569769" sldId="2147483648"/>
              <pc:sldLayoutMk cId="659842008" sldId="2147483649"/>
              <ac:spMk id="24" creationId="{12BE8AAF-9CF5-4E02-8D03-9A9308306236}"/>
            </ac:spMkLst>
          </pc:spChg>
          <pc:spChg chg="add del mod">
            <ac:chgData name="Kristína Basová" userId="a76c0e42-47c3-46e0-a7e9-b46578328b7c" providerId="ADAL" clId="{E788CE38-649F-4838-8E81-7AE6A6C81313}" dt="2025-09-22T09:26:15.375" v="490" actId="478"/>
            <ac:spMkLst>
              <pc:docMk/>
              <pc:sldMasterMk cId="1099569769" sldId="2147483648"/>
              <pc:sldLayoutMk cId="659842008" sldId="2147483649"/>
              <ac:spMk id="25" creationId="{DBB1ADBA-4219-4144-A3BE-8C2608317812}"/>
            </ac:spMkLst>
          </pc:spChg>
          <pc:grpChg chg="add mod">
            <ac:chgData name="Kristína Basová" userId="a76c0e42-47c3-46e0-a7e9-b46578328b7c" providerId="ADAL" clId="{E788CE38-649F-4838-8E81-7AE6A6C81313}" dt="2025-09-22T09:29:21.649" v="520" actId="164"/>
            <ac:grpSpMkLst>
              <pc:docMk/>
              <pc:sldMasterMk cId="1099569769" sldId="2147483648"/>
              <pc:sldLayoutMk cId="659842008" sldId="2147483649"/>
              <ac:grpSpMk id="31" creationId="{22430FB8-C15A-4A75-90D2-8417772D80CA}"/>
            </ac:grpSpMkLst>
          </pc:grpChg>
          <pc:picChg chg="del mod">
            <ac:chgData name="Kristína Basová" userId="a76c0e42-47c3-46e0-a7e9-b46578328b7c" providerId="ADAL" clId="{E788CE38-649F-4838-8E81-7AE6A6C81313}" dt="2025-09-22T08:29:06.322" v="65" actId="478"/>
            <ac:picMkLst>
              <pc:docMk/>
              <pc:sldMasterMk cId="1099569769" sldId="2147483648"/>
              <pc:sldLayoutMk cId="659842008" sldId="2147483649"/>
              <ac:picMk id="5" creationId="{3605952B-999F-4F9D-80B8-2604E7C8260B}"/>
            </ac:picMkLst>
          </pc:picChg>
          <pc:picChg chg="del">
            <ac:chgData name="Kristína Basová" userId="a76c0e42-47c3-46e0-a7e9-b46578328b7c" providerId="ADAL" clId="{E788CE38-649F-4838-8E81-7AE6A6C81313}" dt="2025-09-22T07:05:40.671" v="0" actId="478"/>
            <ac:picMkLst>
              <pc:docMk/>
              <pc:sldMasterMk cId="1099569769" sldId="2147483648"/>
              <pc:sldLayoutMk cId="659842008" sldId="2147483649"/>
              <ac:picMk id="6" creationId="{FEEE7A2F-219E-470D-A67D-66895767F22B}"/>
            </ac:picMkLst>
          </pc:picChg>
          <pc:picChg chg="mod">
            <ac:chgData name="Kristína Basová" userId="a76c0e42-47c3-46e0-a7e9-b46578328b7c" providerId="ADAL" clId="{E788CE38-649F-4838-8E81-7AE6A6C81313}" dt="2025-09-22T09:16:17.887" v="368" actId="1076"/>
            <ac:picMkLst>
              <pc:docMk/>
              <pc:sldMasterMk cId="1099569769" sldId="2147483648"/>
              <pc:sldLayoutMk cId="659842008" sldId="2147483649"/>
              <ac:picMk id="7" creationId="{6B6273A0-CB70-4DCA-951C-22AD261EE3E3}"/>
            </ac:picMkLst>
          </pc:picChg>
          <pc:picChg chg="add del mod">
            <ac:chgData name="Kristína Basová" userId="a76c0e42-47c3-46e0-a7e9-b46578328b7c" providerId="ADAL" clId="{E788CE38-649F-4838-8E81-7AE6A6C81313}" dt="2025-09-22T08:40:53.925" v="172" actId="478"/>
            <ac:picMkLst>
              <pc:docMk/>
              <pc:sldMasterMk cId="1099569769" sldId="2147483648"/>
              <pc:sldLayoutMk cId="659842008" sldId="2147483649"/>
              <ac:picMk id="9" creationId="{2C6B8822-BDB8-441C-8366-4DD15EC72C74}"/>
            </ac:picMkLst>
          </pc:picChg>
          <pc:picChg chg="mod">
            <ac:chgData name="Kristína Basová" userId="a76c0e42-47c3-46e0-a7e9-b46578328b7c" providerId="ADAL" clId="{E788CE38-649F-4838-8E81-7AE6A6C81313}" dt="2025-09-22T08:41:32.979" v="176" actId="1076"/>
            <ac:picMkLst>
              <pc:docMk/>
              <pc:sldMasterMk cId="1099569769" sldId="2147483648"/>
              <pc:sldLayoutMk cId="659842008" sldId="2147483649"/>
              <ac:picMk id="10" creationId="{54C3F28A-1442-4C09-8E32-BD6FEABBE4E8}"/>
            </ac:picMkLst>
          </pc:picChg>
          <pc:picChg chg="add del mod">
            <ac:chgData name="Kristína Basová" userId="a76c0e42-47c3-46e0-a7e9-b46578328b7c" providerId="ADAL" clId="{E788CE38-649F-4838-8E81-7AE6A6C81313}" dt="2025-09-22T08:41:28.796" v="175" actId="478"/>
            <ac:picMkLst>
              <pc:docMk/>
              <pc:sldMasterMk cId="1099569769" sldId="2147483648"/>
              <pc:sldLayoutMk cId="659842008" sldId="2147483649"/>
              <ac:picMk id="12" creationId="{6E9636A8-C6AC-4FD4-BD4B-5B6F91D0693B}"/>
            </ac:picMkLst>
          </pc:picChg>
          <pc:picChg chg="add del mod">
            <ac:chgData name="Kristína Basová" userId="a76c0e42-47c3-46e0-a7e9-b46578328b7c" providerId="ADAL" clId="{E788CE38-649F-4838-8E81-7AE6A6C81313}" dt="2025-09-22T08:43:49.333" v="182" actId="478"/>
            <ac:picMkLst>
              <pc:docMk/>
              <pc:sldMasterMk cId="1099569769" sldId="2147483648"/>
              <pc:sldLayoutMk cId="659842008" sldId="2147483649"/>
              <ac:picMk id="13" creationId="{B230CA37-CE1A-400B-BE81-CDAE1609A6F0}"/>
            </ac:picMkLst>
          </pc:picChg>
          <pc:picChg chg="del">
            <ac:chgData name="Kristína Basová" userId="a76c0e42-47c3-46e0-a7e9-b46578328b7c" providerId="ADAL" clId="{E788CE38-649F-4838-8E81-7AE6A6C81313}" dt="2025-09-22T07:06:03.517" v="6" actId="478"/>
            <ac:picMkLst>
              <pc:docMk/>
              <pc:sldMasterMk cId="1099569769" sldId="2147483648"/>
              <pc:sldLayoutMk cId="659842008" sldId="2147483649"/>
              <ac:picMk id="14" creationId="{2E80317B-0BE1-46DE-8263-05FCE3583498}"/>
            </ac:picMkLst>
          </pc:picChg>
          <pc:picChg chg="add del mod">
            <ac:chgData name="Kristína Basová" userId="a76c0e42-47c3-46e0-a7e9-b46578328b7c" providerId="ADAL" clId="{E788CE38-649F-4838-8E81-7AE6A6C81313}" dt="2025-09-22T08:43:49.333" v="182" actId="478"/>
            <ac:picMkLst>
              <pc:docMk/>
              <pc:sldMasterMk cId="1099569769" sldId="2147483648"/>
              <pc:sldLayoutMk cId="659842008" sldId="2147483649"/>
              <ac:picMk id="15" creationId="{81D8D068-373E-42F7-8CCA-A764451E5C3A}"/>
            </ac:picMkLst>
          </pc:picChg>
          <pc:picChg chg="add del mod">
            <ac:chgData name="Kristína Basová" userId="a76c0e42-47c3-46e0-a7e9-b46578328b7c" providerId="ADAL" clId="{E788CE38-649F-4838-8E81-7AE6A6C81313}" dt="2025-09-22T08:43:49.333" v="182" actId="478"/>
            <ac:picMkLst>
              <pc:docMk/>
              <pc:sldMasterMk cId="1099569769" sldId="2147483648"/>
              <pc:sldLayoutMk cId="659842008" sldId="2147483649"/>
              <ac:picMk id="16" creationId="{7042B894-14C1-497A-8DCF-B04361E2EE79}"/>
            </ac:picMkLst>
          </pc:picChg>
          <pc:picChg chg="add mod">
            <ac:chgData name="Kristína Basová" userId="a76c0e42-47c3-46e0-a7e9-b46578328b7c" providerId="ADAL" clId="{E788CE38-649F-4838-8E81-7AE6A6C81313}" dt="2025-09-22T08:41:41.307" v="179" actId="1076"/>
            <ac:picMkLst>
              <pc:docMk/>
              <pc:sldMasterMk cId="1099569769" sldId="2147483648"/>
              <pc:sldLayoutMk cId="659842008" sldId="2147483649"/>
              <ac:picMk id="17" creationId="{1ADC7A82-DAC2-4FD6-9383-83C966A4445D}"/>
            </ac:picMkLst>
          </pc:picChg>
          <pc:picChg chg="add del mod">
            <ac:chgData name="Kristína Basová" userId="a76c0e42-47c3-46e0-a7e9-b46578328b7c" providerId="ADAL" clId="{E788CE38-649F-4838-8E81-7AE6A6C81313}" dt="2025-09-22T09:04:30.677" v="297" actId="478"/>
            <ac:picMkLst>
              <pc:docMk/>
              <pc:sldMasterMk cId="1099569769" sldId="2147483648"/>
              <pc:sldLayoutMk cId="659842008" sldId="2147483649"/>
              <ac:picMk id="18" creationId="{2B1799D8-D196-4EA2-BA3C-CC1119AA21D7}"/>
            </ac:picMkLst>
          </pc:picChg>
          <pc:picChg chg="add mod">
            <ac:chgData name="Kristína Basová" userId="a76c0e42-47c3-46e0-a7e9-b46578328b7c" providerId="ADAL" clId="{E788CE38-649F-4838-8E81-7AE6A6C81313}" dt="2025-09-22T09:29:21.649" v="520" actId="164"/>
            <ac:picMkLst>
              <pc:docMk/>
              <pc:sldMasterMk cId="1099569769" sldId="2147483648"/>
              <pc:sldLayoutMk cId="659842008" sldId="2147483649"/>
              <ac:picMk id="19" creationId="{35208FB1-E852-4332-A6B7-B44FDE57F65E}"/>
            </ac:picMkLst>
          </pc:picChg>
          <pc:picChg chg="add mod">
            <ac:chgData name="Kristína Basová" userId="a76c0e42-47c3-46e0-a7e9-b46578328b7c" providerId="ADAL" clId="{E788CE38-649F-4838-8E81-7AE6A6C81313}" dt="2025-09-22T09:29:21.649" v="520" actId="164"/>
            <ac:picMkLst>
              <pc:docMk/>
              <pc:sldMasterMk cId="1099569769" sldId="2147483648"/>
              <pc:sldLayoutMk cId="659842008" sldId="2147483649"/>
              <ac:picMk id="20" creationId="{DB406CE0-E51F-4A30-BB2E-3079C5B382BD}"/>
            </ac:picMkLst>
          </pc:picChg>
          <pc:picChg chg="add mod">
            <ac:chgData name="Kristína Basová" userId="a76c0e42-47c3-46e0-a7e9-b46578328b7c" providerId="ADAL" clId="{E788CE38-649F-4838-8E81-7AE6A6C81313}" dt="2025-09-22T09:29:21.649" v="520" actId="164"/>
            <ac:picMkLst>
              <pc:docMk/>
              <pc:sldMasterMk cId="1099569769" sldId="2147483648"/>
              <pc:sldLayoutMk cId="659842008" sldId="2147483649"/>
              <ac:picMk id="21" creationId="{3E5142AE-DE52-4879-B665-B92609BE821C}"/>
            </ac:picMkLst>
          </pc:picChg>
          <pc:picChg chg="add">
            <ac:chgData name="Kristína Basová" userId="a76c0e42-47c3-46e0-a7e9-b46578328b7c" providerId="ADAL" clId="{E788CE38-649F-4838-8E81-7AE6A6C81313}" dt="2025-09-22T09:04:49.083" v="300"/>
            <ac:picMkLst>
              <pc:docMk/>
              <pc:sldMasterMk cId="1099569769" sldId="2147483648"/>
              <pc:sldLayoutMk cId="659842008" sldId="2147483649"/>
              <ac:picMk id="22" creationId="{78200D89-7B76-4B1B-8C0A-6D51AEE0DDCB}"/>
            </ac:picMkLst>
          </pc:picChg>
          <pc:picChg chg="add mod modCrop">
            <ac:chgData name="Kristína Basová" userId="a76c0e42-47c3-46e0-a7e9-b46578328b7c" providerId="ADAL" clId="{E788CE38-649F-4838-8E81-7AE6A6C81313}" dt="2025-09-22T09:29:21.649" v="520" actId="164"/>
            <ac:picMkLst>
              <pc:docMk/>
              <pc:sldMasterMk cId="1099569769" sldId="2147483648"/>
              <pc:sldLayoutMk cId="659842008" sldId="2147483649"/>
              <ac:picMk id="30" creationId="{D1DB23AA-7D21-4B1C-B6F6-225A53BD587D}"/>
            </ac:picMkLst>
          </pc:picChg>
          <pc:cxnChg chg="add mod">
            <ac:chgData name="Kristína Basová" userId="a76c0e42-47c3-46e0-a7e9-b46578328b7c" providerId="ADAL" clId="{E788CE38-649F-4838-8E81-7AE6A6C81313}" dt="2025-09-22T09:29:21.649" v="520" actId="164"/>
            <ac:cxnSpMkLst>
              <pc:docMk/>
              <pc:sldMasterMk cId="1099569769" sldId="2147483648"/>
              <pc:sldLayoutMk cId="659842008" sldId="2147483649"/>
              <ac:cxnSpMk id="27" creationId="{F4E0D123-9072-4894-91F1-1E428537350C}"/>
            </ac:cxnSpMkLst>
          </pc:cxnChg>
          <pc:cxnChg chg="add mod">
            <ac:chgData name="Kristína Basová" userId="a76c0e42-47c3-46e0-a7e9-b46578328b7c" providerId="ADAL" clId="{E788CE38-649F-4838-8E81-7AE6A6C81313}" dt="2025-09-22T09:29:21.649" v="520" actId="164"/>
            <ac:cxnSpMkLst>
              <pc:docMk/>
              <pc:sldMasterMk cId="1099569769" sldId="2147483648"/>
              <pc:sldLayoutMk cId="659842008" sldId="2147483649"/>
              <ac:cxnSpMk id="28" creationId="{1EE7E11E-E818-49E5-8E22-BF0C821AC5CB}"/>
            </ac:cxnSpMkLst>
          </pc:cxnChg>
          <pc:cxnChg chg="add mod">
            <ac:chgData name="Kristína Basová" userId="a76c0e42-47c3-46e0-a7e9-b46578328b7c" providerId="ADAL" clId="{E788CE38-649F-4838-8E81-7AE6A6C81313}" dt="2025-09-22T09:29:21.649" v="520" actId="164"/>
            <ac:cxnSpMkLst>
              <pc:docMk/>
              <pc:sldMasterMk cId="1099569769" sldId="2147483648"/>
              <pc:sldLayoutMk cId="659842008" sldId="2147483649"/>
              <ac:cxnSpMk id="29" creationId="{6DD5DE7A-C288-4BB8-B4F1-87B796D30B4C}"/>
            </ac:cxnSpMkLst>
          </pc:cxnChg>
        </pc:sldLayoutChg>
        <pc:sldLayoutChg chg="addSp delSp modSp">
          <pc:chgData name="Kristína Basová" userId="a76c0e42-47c3-46e0-a7e9-b46578328b7c" providerId="ADAL" clId="{E788CE38-649F-4838-8E81-7AE6A6C81313}" dt="2025-09-22T10:23:44.343" v="600" actId="14100"/>
          <pc:sldLayoutMkLst>
            <pc:docMk/>
            <pc:sldMasterMk cId="1099569769" sldId="2147483648"/>
            <pc:sldLayoutMk cId="1568840009" sldId="2147483650"/>
          </pc:sldLayoutMkLst>
          <pc:spChg chg="mod">
            <ac:chgData name="Kristína Basová" userId="a76c0e42-47c3-46e0-a7e9-b46578328b7c" providerId="ADAL" clId="{E788CE38-649F-4838-8E81-7AE6A6C81313}" dt="2025-09-22T10:23:44.343" v="600" actId="14100"/>
            <ac:spMkLst>
              <pc:docMk/>
              <pc:sldMasterMk cId="1099569769" sldId="2147483648"/>
              <pc:sldLayoutMk cId="1568840009" sldId="2147483650"/>
              <ac:spMk id="2" creationId="{B83C8AA5-DC8C-4450-B3A9-A5776E653383}"/>
            </ac:spMkLst>
          </pc:spChg>
          <pc:spChg chg="mod">
            <ac:chgData name="Kristína Basová" userId="a76c0e42-47c3-46e0-a7e9-b46578328b7c" providerId="ADAL" clId="{E788CE38-649F-4838-8E81-7AE6A6C81313}" dt="2025-09-22T10:23:44.343" v="600" actId="14100"/>
            <ac:spMkLst>
              <pc:docMk/>
              <pc:sldMasterMk cId="1099569769" sldId="2147483648"/>
              <pc:sldLayoutMk cId="1568840009" sldId="2147483650"/>
              <ac:spMk id="3" creationId="{0955C7D4-0C37-4DE8-9C93-3550355C96D8}"/>
            </ac:spMkLst>
          </pc:spChg>
          <pc:spChg chg="add mod">
            <ac:chgData name="Kristína Basová" userId="a76c0e42-47c3-46e0-a7e9-b46578328b7c" providerId="ADAL" clId="{E788CE38-649F-4838-8E81-7AE6A6C81313}" dt="2025-09-22T10:23:09.830" v="592" actId="1076"/>
            <ac:spMkLst>
              <pc:docMk/>
              <pc:sldMasterMk cId="1099569769" sldId="2147483648"/>
              <pc:sldLayoutMk cId="1568840009" sldId="2147483650"/>
              <ac:spMk id="23" creationId="{35638789-2A6D-47F9-84FB-B15655E073A1}"/>
            </ac:spMkLst>
          </pc:spChg>
          <pc:spChg chg="add mod">
            <ac:chgData name="Kristína Basová" userId="a76c0e42-47c3-46e0-a7e9-b46578328b7c" providerId="ADAL" clId="{E788CE38-649F-4838-8E81-7AE6A6C81313}" dt="2025-09-22T10:23:20.775" v="596" actId="1076"/>
            <ac:spMkLst>
              <pc:docMk/>
              <pc:sldMasterMk cId="1099569769" sldId="2147483648"/>
              <pc:sldLayoutMk cId="1568840009" sldId="2147483650"/>
              <ac:spMk id="24" creationId="{9CEF4258-AE09-4250-9D71-36779489C505}"/>
            </ac:spMkLst>
          </pc:spChg>
          <pc:grpChg chg="add mod">
            <ac:chgData name="Kristína Basová" userId="a76c0e42-47c3-46e0-a7e9-b46578328b7c" providerId="ADAL" clId="{E788CE38-649F-4838-8E81-7AE6A6C81313}" dt="2025-09-22T10:22:54.958" v="588" actId="1076"/>
            <ac:grpSpMkLst>
              <pc:docMk/>
              <pc:sldMasterMk cId="1099569769" sldId="2147483648"/>
              <pc:sldLayoutMk cId="1568840009" sldId="2147483650"/>
              <ac:grpSpMk id="22" creationId="{3B85362E-2D75-434C-B3B2-38761A9E93D8}"/>
            </ac:grpSpMkLst>
          </pc:grpChg>
          <pc:picChg chg="del">
            <ac:chgData name="Kristína Basová" userId="a76c0e42-47c3-46e0-a7e9-b46578328b7c" providerId="ADAL" clId="{E788CE38-649F-4838-8E81-7AE6A6C81313}" dt="2025-09-22T07:06:18.733" v="10" actId="478"/>
            <ac:picMkLst>
              <pc:docMk/>
              <pc:sldMasterMk cId="1099569769" sldId="2147483648"/>
              <pc:sldLayoutMk cId="1568840009" sldId="2147483650"/>
              <ac:picMk id="5" creationId="{A66480D4-8FA9-4EAE-8FF3-27B4463A2703}"/>
            </ac:picMkLst>
          </pc:picChg>
          <pc:picChg chg="del">
            <ac:chgData name="Kristína Basová" userId="a76c0e42-47c3-46e0-a7e9-b46578328b7c" providerId="ADAL" clId="{E788CE38-649F-4838-8E81-7AE6A6C81313}" dt="2025-09-22T07:06:31.246" v="15" actId="478"/>
            <ac:picMkLst>
              <pc:docMk/>
              <pc:sldMasterMk cId="1099569769" sldId="2147483648"/>
              <pc:sldLayoutMk cId="1568840009" sldId="2147483650"/>
              <ac:picMk id="6" creationId="{D2409EAF-E252-45FE-B876-96D3D2D0B25B}"/>
            </ac:picMkLst>
          </pc:picChg>
          <pc:picChg chg="add del mod">
            <ac:chgData name="Kristína Basová" userId="a76c0e42-47c3-46e0-a7e9-b46578328b7c" providerId="ADAL" clId="{E788CE38-649F-4838-8E81-7AE6A6C81313}" dt="2025-09-22T09:05:10.053" v="301" actId="478"/>
            <ac:picMkLst>
              <pc:docMk/>
              <pc:sldMasterMk cId="1099569769" sldId="2147483648"/>
              <pc:sldLayoutMk cId="1568840009" sldId="2147483650"/>
              <ac:picMk id="7" creationId="{213B47ED-51E5-4014-A44C-6B2B3A48C92F}"/>
            </ac:picMkLst>
          </pc:picChg>
          <pc:picChg chg="mod modCrop">
            <ac:chgData name="Kristína Basová" userId="a76c0e42-47c3-46e0-a7e9-b46578328b7c" providerId="ADAL" clId="{E788CE38-649F-4838-8E81-7AE6A6C81313}" dt="2025-09-22T10:23:32.454" v="598" actId="1076"/>
            <ac:picMkLst>
              <pc:docMk/>
              <pc:sldMasterMk cId="1099569769" sldId="2147483648"/>
              <pc:sldLayoutMk cId="1568840009" sldId="2147483650"/>
              <ac:picMk id="8" creationId="{507E612A-319E-42B3-8BF3-7D04C9903711}"/>
            </ac:picMkLst>
          </pc:picChg>
          <pc:picChg chg="add del mod">
            <ac:chgData name="Kristína Basová" userId="a76c0e42-47c3-46e0-a7e9-b46578328b7c" providerId="ADAL" clId="{E788CE38-649F-4838-8E81-7AE6A6C81313}" dt="2025-09-22T09:25:48.735" v="483" actId="478"/>
            <ac:picMkLst>
              <pc:docMk/>
              <pc:sldMasterMk cId="1099569769" sldId="2147483648"/>
              <pc:sldLayoutMk cId="1568840009" sldId="2147483650"/>
              <ac:picMk id="10" creationId="{68A30959-0374-43B3-AA14-3F07DB70F15B}"/>
            </ac:picMkLst>
          </pc:picChg>
          <pc:picChg chg="del">
            <ac:chgData name="Kristína Basová" userId="a76c0e42-47c3-46e0-a7e9-b46578328b7c" providerId="ADAL" clId="{E788CE38-649F-4838-8E81-7AE6A6C81313}" dt="2025-09-22T07:06:39.092" v="19" actId="478"/>
            <ac:picMkLst>
              <pc:docMk/>
              <pc:sldMasterMk cId="1099569769" sldId="2147483648"/>
              <pc:sldLayoutMk cId="1568840009" sldId="2147483650"/>
              <ac:picMk id="12" creationId="{E67B8347-DD39-4EB3-83F0-98A21FC8D76E}"/>
            </ac:picMkLst>
          </pc:picChg>
          <pc:picChg chg="add mod modCrop">
            <ac:chgData name="Kristína Basová" userId="a76c0e42-47c3-46e0-a7e9-b46578328b7c" providerId="ADAL" clId="{E788CE38-649F-4838-8E81-7AE6A6C81313}" dt="2025-09-22T10:22:39.159" v="583" actId="1076"/>
            <ac:picMkLst>
              <pc:docMk/>
              <pc:sldMasterMk cId="1099569769" sldId="2147483648"/>
              <pc:sldLayoutMk cId="1568840009" sldId="2147483650"/>
              <ac:picMk id="13" creationId="{7A99E2D5-2958-40DC-8C0B-BBD660FA3050}"/>
            </ac:picMkLst>
          </pc:picChg>
          <pc:picChg chg="add mod">
            <ac:chgData name="Kristína Basová" userId="a76c0e42-47c3-46e0-a7e9-b46578328b7c" providerId="ADAL" clId="{E788CE38-649F-4838-8E81-7AE6A6C81313}" dt="2025-09-22T10:21:41.670" v="571" actId="164"/>
            <ac:picMkLst>
              <pc:docMk/>
              <pc:sldMasterMk cId="1099569769" sldId="2147483648"/>
              <pc:sldLayoutMk cId="1568840009" sldId="2147483650"/>
              <ac:picMk id="14" creationId="{C21C3F15-2828-4CFD-A3A3-4BF637209E4D}"/>
            </ac:picMkLst>
          </pc:picChg>
          <pc:picChg chg="mod">
            <ac:chgData name="Kristína Basová" userId="a76c0e42-47c3-46e0-a7e9-b46578328b7c" providerId="ADAL" clId="{E788CE38-649F-4838-8E81-7AE6A6C81313}" dt="2025-09-22T07:06:26.388" v="13" actId="1076"/>
            <ac:picMkLst>
              <pc:docMk/>
              <pc:sldMasterMk cId="1099569769" sldId="2147483648"/>
              <pc:sldLayoutMk cId="1568840009" sldId="2147483650"/>
              <ac:picMk id="16" creationId="{71241583-FD84-408B-A1C4-345A708EA84A}"/>
            </ac:picMkLst>
          </pc:picChg>
          <pc:picChg chg="add mod modCrop">
            <ac:chgData name="Kristína Basová" userId="a76c0e42-47c3-46e0-a7e9-b46578328b7c" providerId="ADAL" clId="{E788CE38-649F-4838-8E81-7AE6A6C81313}" dt="2025-09-22T10:21:41.670" v="571" actId="164"/>
            <ac:picMkLst>
              <pc:docMk/>
              <pc:sldMasterMk cId="1099569769" sldId="2147483648"/>
              <pc:sldLayoutMk cId="1568840009" sldId="2147483650"/>
              <ac:picMk id="17" creationId="{7A0D8412-AB61-41DE-94FA-4CE12C95C610}"/>
            </ac:picMkLst>
          </pc:picChg>
          <pc:picChg chg="add mod modCrop">
            <ac:chgData name="Kristína Basová" userId="a76c0e42-47c3-46e0-a7e9-b46578328b7c" providerId="ADAL" clId="{E788CE38-649F-4838-8E81-7AE6A6C81313}" dt="2025-09-22T10:22:59.286" v="590" actId="1036"/>
            <ac:picMkLst>
              <pc:docMk/>
              <pc:sldMasterMk cId="1099569769" sldId="2147483648"/>
              <pc:sldLayoutMk cId="1568840009" sldId="2147483650"/>
              <ac:picMk id="19" creationId="{F946D52D-0991-4323-88E1-D1F1B0A29797}"/>
            </ac:picMkLst>
          </pc:picChg>
          <pc:picChg chg="add mod">
            <ac:chgData name="Kristína Basová" userId="a76c0e42-47c3-46e0-a7e9-b46578328b7c" providerId="ADAL" clId="{E788CE38-649F-4838-8E81-7AE6A6C81313}" dt="2025-09-22T10:21:41.670" v="571" actId="164"/>
            <ac:picMkLst>
              <pc:docMk/>
              <pc:sldMasterMk cId="1099569769" sldId="2147483648"/>
              <pc:sldLayoutMk cId="1568840009" sldId="2147483650"/>
              <ac:picMk id="21" creationId="{452E85DE-557D-41DA-A910-F049CC667278}"/>
            </ac:picMkLst>
          </pc:picChg>
        </pc:sldLayoutChg>
        <pc:sldLayoutChg chg="addSp delSp modSp">
          <pc:chgData name="Kristína Basová" userId="a76c0e42-47c3-46e0-a7e9-b46578328b7c" providerId="ADAL" clId="{E788CE38-649F-4838-8E81-7AE6A6C81313}" dt="2025-09-22T09:29:41.861" v="525"/>
          <pc:sldLayoutMkLst>
            <pc:docMk/>
            <pc:sldMasterMk cId="1099569769" sldId="2147483648"/>
            <pc:sldLayoutMk cId="346240493" sldId="2147483651"/>
          </pc:sldLayoutMkLst>
          <pc:spChg chg="mod">
            <ac:chgData name="Kristína Basová" userId="a76c0e42-47c3-46e0-a7e9-b46578328b7c" providerId="ADAL" clId="{E788CE38-649F-4838-8E81-7AE6A6C81313}" dt="2025-09-22T09:02:16.566" v="278" actId="403"/>
            <ac:spMkLst>
              <pc:docMk/>
              <pc:sldMasterMk cId="1099569769" sldId="2147483648"/>
              <pc:sldLayoutMk cId="346240493" sldId="2147483651"/>
              <ac:spMk id="2" creationId="{76925B6A-558D-41D0-921C-07630D6284A7}"/>
            </ac:spMkLst>
          </pc:spChg>
          <pc:spChg chg="mod">
            <ac:chgData name="Kristína Basová" userId="a76c0e42-47c3-46e0-a7e9-b46578328b7c" providerId="ADAL" clId="{E788CE38-649F-4838-8E81-7AE6A6C81313}" dt="2025-09-22T09:02:25.916" v="279"/>
            <ac:spMkLst>
              <pc:docMk/>
              <pc:sldMasterMk cId="1099569769" sldId="2147483648"/>
              <pc:sldLayoutMk cId="346240493" sldId="2147483651"/>
              <ac:spMk id="3" creationId="{4D4B47A9-13BB-4D64-BEBB-0567724C33C0}"/>
            </ac:spMkLst>
          </pc:spChg>
          <pc:spChg chg="add">
            <ac:chgData name="Kristína Basová" userId="a76c0e42-47c3-46e0-a7e9-b46578328b7c" providerId="ADAL" clId="{E788CE38-649F-4838-8E81-7AE6A6C81313}" dt="2025-09-22T09:29:41.861" v="525"/>
            <ac:spMkLst>
              <pc:docMk/>
              <pc:sldMasterMk cId="1099569769" sldId="2147483648"/>
              <pc:sldLayoutMk cId="346240493" sldId="2147483651"/>
              <ac:spMk id="31" creationId="{219660C2-B7EA-4871-B005-555DB3CA1368}"/>
            </ac:spMkLst>
          </pc:spChg>
          <pc:spChg chg="add">
            <ac:chgData name="Kristína Basová" userId="a76c0e42-47c3-46e0-a7e9-b46578328b7c" providerId="ADAL" clId="{E788CE38-649F-4838-8E81-7AE6A6C81313}" dt="2025-09-22T09:29:41.861" v="525"/>
            <ac:spMkLst>
              <pc:docMk/>
              <pc:sldMasterMk cId="1099569769" sldId="2147483648"/>
              <pc:sldLayoutMk cId="346240493" sldId="2147483651"/>
              <ac:spMk id="32" creationId="{7756E4A6-705F-4217-8FFF-D072EBE76541}"/>
            </ac:spMkLst>
          </pc:spChg>
          <pc:grpChg chg="add mod">
            <ac:chgData name="Kristína Basová" userId="a76c0e42-47c3-46e0-a7e9-b46578328b7c" providerId="ADAL" clId="{E788CE38-649F-4838-8E81-7AE6A6C81313}" dt="2025-09-22T09:29:27.920" v="523" actId="1076"/>
            <ac:grpSpMkLst>
              <pc:docMk/>
              <pc:sldMasterMk cId="1099569769" sldId="2147483648"/>
              <pc:sldLayoutMk cId="346240493" sldId="2147483651"/>
              <ac:grpSpMk id="22" creationId="{2EE7E8F4-7AFB-4426-B2FF-596CA984385B}"/>
            </ac:grpSpMkLst>
          </pc:grpChg>
          <pc:picChg chg="add mod">
            <ac:chgData name="Kristína Basová" userId="a76c0e42-47c3-46e0-a7e9-b46578328b7c" providerId="ADAL" clId="{E788CE38-649F-4838-8E81-7AE6A6C81313}" dt="2025-09-22T08:30:41.507" v="79" actId="1076"/>
            <ac:picMkLst>
              <pc:docMk/>
              <pc:sldMasterMk cId="1099569769" sldId="2147483648"/>
              <pc:sldLayoutMk cId="346240493" sldId="2147483651"/>
              <ac:picMk id="5" creationId="{60119DCB-629C-409C-9AD2-830C703E6C1A}"/>
            </ac:picMkLst>
          </pc:picChg>
          <pc:picChg chg="add del mod">
            <ac:chgData name="Kristína Basová" userId="a76c0e42-47c3-46e0-a7e9-b46578328b7c" providerId="ADAL" clId="{E788CE38-649F-4838-8E81-7AE6A6C81313}" dt="2025-09-22T09:29:24.682" v="521" actId="478"/>
            <ac:picMkLst>
              <pc:docMk/>
              <pc:sldMasterMk cId="1099569769" sldId="2147483648"/>
              <pc:sldLayoutMk cId="346240493" sldId="2147483651"/>
              <ac:picMk id="7" creationId="{48F9AB72-B870-4F90-A04F-33964BCD9074}"/>
            </ac:picMkLst>
          </pc:picChg>
          <pc:picChg chg="del">
            <ac:chgData name="Kristína Basová" userId="a76c0e42-47c3-46e0-a7e9-b46578328b7c" providerId="ADAL" clId="{E788CE38-649F-4838-8E81-7AE6A6C81313}" dt="2025-09-22T07:07:19.302" v="33" actId="478"/>
            <ac:picMkLst>
              <pc:docMk/>
              <pc:sldMasterMk cId="1099569769" sldId="2147483648"/>
              <pc:sldLayoutMk cId="346240493" sldId="2147483651"/>
              <ac:picMk id="8" creationId="{4E3DF4C9-7F8E-4EA1-A169-062E4B5C08AB}"/>
            </ac:picMkLst>
          </pc:picChg>
          <pc:picChg chg="del">
            <ac:chgData name="Kristína Basová" userId="a76c0e42-47c3-46e0-a7e9-b46578328b7c" providerId="ADAL" clId="{E788CE38-649F-4838-8E81-7AE6A6C81313}" dt="2025-09-22T07:07:15.581" v="30" actId="478"/>
            <ac:picMkLst>
              <pc:docMk/>
              <pc:sldMasterMk cId="1099569769" sldId="2147483648"/>
              <pc:sldLayoutMk cId="346240493" sldId="2147483651"/>
              <ac:picMk id="10" creationId="{F84734E0-5083-469E-B5DC-7F9743250EF7}"/>
            </ac:picMkLst>
          </pc:picChg>
          <pc:picChg chg="add del mod">
            <ac:chgData name="Kristína Basová" userId="a76c0e42-47c3-46e0-a7e9-b46578328b7c" providerId="ADAL" clId="{E788CE38-649F-4838-8E81-7AE6A6C81313}" dt="2025-09-22T09:29:33.178" v="524" actId="478"/>
            <ac:picMkLst>
              <pc:docMk/>
              <pc:sldMasterMk cId="1099569769" sldId="2147483648"/>
              <pc:sldLayoutMk cId="346240493" sldId="2147483651"/>
              <ac:picMk id="11" creationId="{32B09D24-B9FD-480B-BBF3-1F49B0D90B29}"/>
            </ac:picMkLst>
          </pc:picChg>
          <pc:picChg chg="add del mod">
            <ac:chgData name="Kristína Basová" userId="a76c0e42-47c3-46e0-a7e9-b46578328b7c" providerId="ADAL" clId="{E788CE38-649F-4838-8E81-7AE6A6C81313}" dt="2025-09-22T09:20:07.064" v="407" actId="478"/>
            <ac:picMkLst>
              <pc:docMk/>
              <pc:sldMasterMk cId="1099569769" sldId="2147483648"/>
              <pc:sldLayoutMk cId="346240493" sldId="2147483651"/>
              <ac:picMk id="13" creationId="{611EF45F-FAE7-4AC6-B4EA-9C95C5E096B1}"/>
            </ac:picMkLst>
          </pc:picChg>
          <pc:picChg chg="del">
            <ac:chgData name="Kristína Basová" userId="a76c0e42-47c3-46e0-a7e9-b46578328b7c" providerId="ADAL" clId="{E788CE38-649F-4838-8E81-7AE6A6C81313}" dt="2025-09-22T07:07:17.380" v="32" actId="478"/>
            <ac:picMkLst>
              <pc:docMk/>
              <pc:sldMasterMk cId="1099569769" sldId="2147483648"/>
              <pc:sldLayoutMk cId="346240493" sldId="2147483651"/>
              <ac:picMk id="14" creationId="{53A6F8DF-9A64-4E4E-8ACA-350774DB8AE0}"/>
            </ac:picMkLst>
          </pc:picChg>
          <pc:picChg chg="add del mod modCrop">
            <ac:chgData name="Kristína Basová" userId="a76c0e42-47c3-46e0-a7e9-b46578328b7c" providerId="ADAL" clId="{E788CE38-649F-4838-8E81-7AE6A6C81313}" dt="2025-09-22T08:35:13.134" v="99" actId="478"/>
            <ac:picMkLst>
              <pc:docMk/>
              <pc:sldMasterMk cId="1099569769" sldId="2147483648"/>
              <pc:sldLayoutMk cId="346240493" sldId="2147483651"/>
              <ac:picMk id="16" creationId="{A37D8328-13DD-4A67-B10F-FAC6999FBEDB}"/>
            </ac:picMkLst>
          </pc:picChg>
          <pc:picChg chg="del">
            <ac:chgData name="Kristína Basová" userId="a76c0e42-47c3-46e0-a7e9-b46578328b7c" providerId="ADAL" clId="{E788CE38-649F-4838-8E81-7AE6A6C81313}" dt="2025-09-22T07:07:16.926" v="31" actId="478"/>
            <ac:picMkLst>
              <pc:docMk/>
              <pc:sldMasterMk cId="1099569769" sldId="2147483648"/>
              <pc:sldLayoutMk cId="346240493" sldId="2147483651"/>
              <ac:picMk id="18" creationId="{0F61C3BC-8BEE-43B5-8B1A-B4591BFBA55D}"/>
            </ac:picMkLst>
          </pc:picChg>
          <pc:picChg chg="add del mod modCrop">
            <ac:chgData name="Kristína Basová" userId="a76c0e42-47c3-46e0-a7e9-b46578328b7c" providerId="ADAL" clId="{E788CE38-649F-4838-8E81-7AE6A6C81313}" dt="2025-09-22T09:20:06.014" v="406" actId="478"/>
            <ac:picMkLst>
              <pc:docMk/>
              <pc:sldMasterMk cId="1099569769" sldId="2147483648"/>
              <pc:sldLayoutMk cId="346240493" sldId="2147483651"/>
              <ac:picMk id="19" creationId="{6A785C65-2347-4936-8797-FD5947F9BB39}"/>
            </ac:picMkLst>
          </pc:picChg>
          <pc:picChg chg="mod">
            <ac:chgData name="Kristína Basová" userId="a76c0e42-47c3-46e0-a7e9-b46578328b7c" providerId="ADAL" clId="{E788CE38-649F-4838-8E81-7AE6A6C81313}" dt="2025-09-22T07:10:03.412" v="50" actId="1076"/>
            <ac:picMkLst>
              <pc:docMk/>
              <pc:sldMasterMk cId="1099569769" sldId="2147483648"/>
              <pc:sldLayoutMk cId="346240493" sldId="2147483651"/>
              <ac:picMk id="20" creationId="{0AFE80BB-39A5-430F-8B66-6715C8DFE464}"/>
            </ac:picMkLst>
          </pc:picChg>
          <pc:picChg chg="del mod">
            <ac:chgData name="Kristína Basová" userId="a76c0e42-47c3-46e0-a7e9-b46578328b7c" providerId="ADAL" clId="{E788CE38-649F-4838-8E81-7AE6A6C81313}" dt="2025-09-22T07:07:21.011" v="35" actId="478"/>
            <ac:picMkLst>
              <pc:docMk/>
              <pc:sldMasterMk cId="1099569769" sldId="2147483648"/>
              <pc:sldLayoutMk cId="346240493" sldId="2147483651"/>
              <ac:picMk id="24" creationId="{13612CDC-A70A-49D4-BA3C-6BAB42BDA27D}"/>
            </ac:picMkLst>
          </pc:picChg>
        </pc:sldLayoutChg>
        <pc:sldLayoutChg chg="addSp delSp modSp">
          <pc:chgData name="Kristína Basová" userId="a76c0e42-47c3-46e0-a7e9-b46578328b7c" providerId="ADAL" clId="{E788CE38-649F-4838-8E81-7AE6A6C81313}" dt="2025-09-22T10:24:45.190" v="614" actId="1036"/>
          <pc:sldLayoutMkLst>
            <pc:docMk/>
            <pc:sldMasterMk cId="1099569769" sldId="2147483648"/>
            <pc:sldLayoutMk cId="2193362332" sldId="2147483652"/>
          </pc:sldLayoutMkLst>
          <pc:spChg chg="del">
            <ac:chgData name="Kristína Basová" userId="a76c0e42-47c3-46e0-a7e9-b46578328b7c" providerId="ADAL" clId="{E788CE38-649F-4838-8E81-7AE6A6C81313}" dt="2025-09-22T08:38:09.693" v="137" actId="478"/>
            <ac:spMkLst>
              <pc:docMk/>
              <pc:sldMasterMk cId="1099569769" sldId="2147483648"/>
              <pc:sldLayoutMk cId="2193362332" sldId="2147483652"/>
              <ac:spMk id="2" creationId="{4851BC6A-B3E0-4B68-B7BE-AEE55C1A7AF4}"/>
            </ac:spMkLst>
          </pc:spChg>
          <pc:spChg chg="del">
            <ac:chgData name="Kristína Basová" userId="a76c0e42-47c3-46e0-a7e9-b46578328b7c" providerId="ADAL" clId="{E788CE38-649F-4838-8E81-7AE6A6C81313}" dt="2025-09-22T08:38:07.964" v="136" actId="478"/>
            <ac:spMkLst>
              <pc:docMk/>
              <pc:sldMasterMk cId="1099569769" sldId="2147483648"/>
              <pc:sldLayoutMk cId="2193362332" sldId="2147483652"/>
              <ac:spMk id="3" creationId="{AF9C2C15-249B-40F1-A207-C832EA5A8570}"/>
            </ac:spMkLst>
          </pc:spChg>
          <pc:spChg chg="del">
            <ac:chgData name="Kristína Basová" userId="a76c0e42-47c3-46e0-a7e9-b46578328b7c" providerId="ADAL" clId="{E788CE38-649F-4838-8E81-7AE6A6C81313}" dt="2025-09-22T08:38:04.520" v="135" actId="478"/>
            <ac:spMkLst>
              <pc:docMk/>
              <pc:sldMasterMk cId="1099569769" sldId="2147483648"/>
              <pc:sldLayoutMk cId="2193362332" sldId="2147483652"/>
              <ac:spMk id="4" creationId="{72E9CE97-C97E-47BF-9F0F-5C72E6953281}"/>
            </ac:spMkLst>
          </pc:spChg>
          <pc:spChg chg="del">
            <ac:chgData name="Kristína Basová" userId="a76c0e42-47c3-46e0-a7e9-b46578328b7c" providerId="ADAL" clId="{E788CE38-649F-4838-8E81-7AE6A6C81313}" dt="2025-09-22T08:38:18.302" v="138" actId="478"/>
            <ac:spMkLst>
              <pc:docMk/>
              <pc:sldMasterMk cId="1099569769" sldId="2147483648"/>
              <pc:sldLayoutMk cId="2193362332" sldId="2147483652"/>
              <ac:spMk id="5" creationId="{392D1A87-A082-4EF4-AB65-19CDDDD95204}"/>
            </ac:spMkLst>
          </pc:spChg>
          <pc:spChg chg="del">
            <ac:chgData name="Kristína Basová" userId="a76c0e42-47c3-46e0-a7e9-b46578328b7c" providerId="ADAL" clId="{E788CE38-649F-4838-8E81-7AE6A6C81313}" dt="2025-09-22T08:38:19.415" v="139" actId="478"/>
            <ac:spMkLst>
              <pc:docMk/>
              <pc:sldMasterMk cId="1099569769" sldId="2147483648"/>
              <pc:sldLayoutMk cId="2193362332" sldId="2147483652"/>
              <ac:spMk id="6" creationId="{A65A2E57-8A4E-4122-B1A2-2280F29A9998}"/>
            </ac:spMkLst>
          </pc:spChg>
          <pc:spChg chg="del">
            <ac:chgData name="Kristína Basová" userId="a76c0e42-47c3-46e0-a7e9-b46578328b7c" providerId="ADAL" clId="{E788CE38-649F-4838-8E81-7AE6A6C81313}" dt="2025-09-22T08:38:21.093" v="140" actId="478"/>
            <ac:spMkLst>
              <pc:docMk/>
              <pc:sldMasterMk cId="1099569769" sldId="2147483648"/>
              <pc:sldLayoutMk cId="2193362332" sldId="2147483652"/>
              <ac:spMk id="7" creationId="{71371F2A-2F8E-4EA5-BF19-F71BE95648CE}"/>
            </ac:spMkLst>
          </pc:spChg>
          <pc:spChg chg="mod ord">
            <ac:chgData name="Kristína Basová" userId="a76c0e42-47c3-46e0-a7e9-b46578328b7c" providerId="ADAL" clId="{E788CE38-649F-4838-8E81-7AE6A6C81313}" dt="2025-09-22T10:23:55.177" v="603" actId="1076"/>
            <ac:spMkLst>
              <pc:docMk/>
              <pc:sldMasterMk cId="1099569769" sldId="2147483648"/>
              <pc:sldLayoutMk cId="2193362332" sldId="2147483652"/>
              <ac:spMk id="8" creationId="{4D879E43-FDF9-4CA3-A1F9-B586EDCC1944}"/>
            </ac:spMkLst>
          </pc:spChg>
          <pc:spChg chg="del mod">
            <ac:chgData name="Kristína Basová" userId="a76c0e42-47c3-46e0-a7e9-b46578328b7c" providerId="ADAL" clId="{E788CE38-649F-4838-8E81-7AE6A6C81313}" dt="2025-09-22T08:46:16.742" v="209" actId="478"/>
            <ac:spMkLst>
              <pc:docMk/>
              <pc:sldMasterMk cId="1099569769" sldId="2147483648"/>
              <pc:sldLayoutMk cId="2193362332" sldId="2147483652"/>
              <ac:spMk id="14" creationId="{5622E02C-2893-4076-93FE-B88A3298F20A}"/>
            </ac:spMkLst>
          </pc:spChg>
          <pc:spChg chg="mod">
            <ac:chgData name="Kristína Basová" userId="a76c0e42-47c3-46e0-a7e9-b46578328b7c" providerId="ADAL" clId="{E788CE38-649F-4838-8E81-7AE6A6C81313}" dt="2025-09-22T10:23:59.726" v="604" actId="1076"/>
            <ac:spMkLst>
              <pc:docMk/>
              <pc:sldMasterMk cId="1099569769" sldId="2147483648"/>
              <pc:sldLayoutMk cId="2193362332" sldId="2147483652"/>
              <ac:spMk id="15" creationId="{A7AEF69B-FFAB-41B0-9DD2-EA62113C55B5}"/>
            </ac:spMkLst>
          </pc:spChg>
          <pc:spChg chg="add mod ord">
            <ac:chgData name="Kristína Basová" userId="a76c0e42-47c3-46e0-a7e9-b46578328b7c" providerId="ADAL" clId="{E788CE38-649F-4838-8E81-7AE6A6C81313}" dt="2025-09-22T08:38:23.299" v="141" actId="14100"/>
            <ac:spMkLst>
              <pc:docMk/>
              <pc:sldMasterMk cId="1099569769" sldId="2147483648"/>
              <pc:sldLayoutMk cId="2193362332" sldId="2147483652"/>
              <ac:spMk id="17" creationId="{47F0A598-8A3A-4C77-99B0-C101FB3B043A}"/>
            </ac:spMkLst>
          </pc:spChg>
          <pc:spChg chg="add mod">
            <ac:chgData name="Kristína Basová" userId="a76c0e42-47c3-46e0-a7e9-b46578328b7c" providerId="ADAL" clId="{E788CE38-649F-4838-8E81-7AE6A6C81313}" dt="2025-09-22T10:22:24.279" v="581" actId="1076"/>
            <ac:spMkLst>
              <pc:docMk/>
              <pc:sldMasterMk cId="1099569769" sldId="2147483648"/>
              <pc:sldLayoutMk cId="2193362332" sldId="2147483652"/>
              <ac:spMk id="21" creationId="{16F5C2CC-C55E-4411-A4A5-E5055B819A02}"/>
            </ac:spMkLst>
          </pc:spChg>
          <pc:spChg chg="add mod">
            <ac:chgData name="Kristína Basová" userId="a76c0e42-47c3-46e0-a7e9-b46578328b7c" providerId="ADAL" clId="{E788CE38-649F-4838-8E81-7AE6A6C81313}" dt="2025-09-22T10:23:59.726" v="604" actId="1076"/>
            <ac:spMkLst>
              <pc:docMk/>
              <pc:sldMasterMk cId="1099569769" sldId="2147483648"/>
              <pc:sldLayoutMk cId="2193362332" sldId="2147483652"/>
              <ac:spMk id="27" creationId="{2A8F9836-D329-4592-B18C-13771C12EF0B}"/>
            </ac:spMkLst>
          </pc:spChg>
          <pc:spChg chg="add mod">
            <ac:chgData name="Kristína Basová" userId="a76c0e42-47c3-46e0-a7e9-b46578328b7c" providerId="ADAL" clId="{E788CE38-649F-4838-8E81-7AE6A6C81313}" dt="2025-09-22T10:22:17.766" v="578" actId="1076"/>
            <ac:spMkLst>
              <pc:docMk/>
              <pc:sldMasterMk cId="1099569769" sldId="2147483648"/>
              <pc:sldLayoutMk cId="2193362332" sldId="2147483652"/>
              <ac:spMk id="31" creationId="{9A6EDD4A-1788-4285-B0AD-4CA77840D6F9}"/>
            </ac:spMkLst>
          </pc:spChg>
          <pc:grpChg chg="add mod">
            <ac:chgData name="Kristína Basová" userId="a76c0e42-47c3-46e0-a7e9-b46578328b7c" providerId="ADAL" clId="{E788CE38-649F-4838-8E81-7AE6A6C81313}" dt="2025-09-22T10:24:45.190" v="614" actId="1036"/>
            <ac:grpSpMkLst>
              <pc:docMk/>
              <pc:sldMasterMk cId="1099569769" sldId="2147483648"/>
              <pc:sldLayoutMk cId="2193362332" sldId="2147483652"/>
              <ac:grpSpMk id="30" creationId="{0C66886E-0B92-4947-B8B0-2FDDA9C3C101}"/>
            </ac:grpSpMkLst>
          </pc:grpChg>
          <pc:picChg chg="mod">
            <ac:chgData name="Kristína Basová" userId="a76c0e42-47c3-46e0-a7e9-b46578328b7c" providerId="ADAL" clId="{E788CE38-649F-4838-8E81-7AE6A6C81313}" dt="2025-09-22T08:38:33.116" v="144" actId="1076"/>
            <ac:picMkLst>
              <pc:docMk/>
              <pc:sldMasterMk cId="1099569769" sldId="2147483648"/>
              <pc:sldLayoutMk cId="2193362332" sldId="2147483652"/>
              <ac:picMk id="10" creationId="{C3ED0F57-74A6-438C-83F0-3706008F41E9}"/>
            </ac:picMkLst>
          </pc:picChg>
          <pc:picChg chg="del">
            <ac:chgData name="Kristína Basová" userId="a76c0e42-47c3-46e0-a7e9-b46578328b7c" providerId="ADAL" clId="{E788CE38-649F-4838-8E81-7AE6A6C81313}" dt="2025-09-22T07:06:53.630" v="22" actId="478"/>
            <ac:picMkLst>
              <pc:docMk/>
              <pc:sldMasterMk cId="1099569769" sldId="2147483648"/>
              <pc:sldLayoutMk cId="2193362332" sldId="2147483652"/>
              <ac:picMk id="11" creationId="{560ADC45-016B-43D3-8AFC-321520A630EC}"/>
            </ac:picMkLst>
          </pc:picChg>
          <pc:picChg chg="mod">
            <ac:chgData name="Kristína Basová" userId="a76c0e42-47c3-46e0-a7e9-b46578328b7c" providerId="ADAL" clId="{E788CE38-649F-4838-8E81-7AE6A6C81313}" dt="2025-09-22T08:38:30.628" v="143" actId="1076"/>
            <ac:picMkLst>
              <pc:docMk/>
              <pc:sldMasterMk cId="1099569769" sldId="2147483648"/>
              <pc:sldLayoutMk cId="2193362332" sldId="2147483652"/>
              <ac:picMk id="12" creationId="{F6003D6F-B587-4D05-BC14-5BA0FEE1703A}"/>
            </ac:picMkLst>
          </pc:picChg>
          <pc:picChg chg="del">
            <ac:chgData name="Kristína Basová" userId="a76c0e42-47c3-46e0-a7e9-b46578328b7c" providerId="ADAL" clId="{E788CE38-649F-4838-8E81-7AE6A6C81313}" dt="2025-09-22T07:07:01.627" v="25" actId="478"/>
            <ac:picMkLst>
              <pc:docMk/>
              <pc:sldMasterMk cId="1099569769" sldId="2147483648"/>
              <pc:sldLayoutMk cId="2193362332" sldId="2147483652"/>
              <ac:picMk id="13" creationId="{4CF28204-B192-4E47-AA1C-AA43884C9A28}"/>
            </ac:picMkLst>
          </pc:picChg>
          <pc:picChg chg="add mod">
            <ac:chgData name="Kristína Basová" userId="a76c0e42-47c3-46e0-a7e9-b46578328b7c" providerId="ADAL" clId="{E788CE38-649F-4838-8E81-7AE6A6C81313}" dt="2025-09-22T09:15:05.793" v="349" actId="164"/>
            <ac:picMkLst>
              <pc:docMk/>
              <pc:sldMasterMk cId="1099569769" sldId="2147483648"/>
              <pc:sldLayoutMk cId="2193362332" sldId="2147483652"/>
              <ac:picMk id="16" creationId="{F8776A7B-F53B-43D1-AA34-35294E576439}"/>
            </ac:picMkLst>
          </pc:picChg>
          <pc:picChg chg="add del">
            <ac:chgData name="Kristína Basová" userId="a76c0e42-47c3-46e0-a7e9-b46578328b7c" providerId="ADAL" clId="{E788CE38-649F-4838-8E81-7AE6A6C81313}" dt="2025-09-22T08:43:59.628" v="183" actId="478"/>
            <ac:picMkLst>
              <pc:docMk/>
              <pc:sldMasterMk cId="1099569769" sldId="2147483648"/>
              <pc:sldLayoutMk cId="2193362332" sldId="2147483652"/>
              <ac:picMk id="19" creationId="{2B41E1AA-AA9A-4208-B703-AF86963CAF18}"/>
            </ac:picMkLst>
          </pc:picChg>
          <pc:picChg chg="del">
            <ac:chgData name="Kristína Basová" userId="a76c0e42-47c3-46e0-a7e9-b46578328b7c" providerId="ADAL" clId="{E788CE38-649F-4838-8E81-7AE6A6C81313}" dt="2025-09-22T07:06:54.349" v="23" actId="478"/>
            <ac:picMkLst>
              <pc:docMk/>
              <pc:sldMasterMk cId="1099569769" sldId="2147483648"/>
              <pc:sldLayoutMk cId="2193362332" sldId="2147483652"/>
              <ac:picMk id="20" creationId="{A88EE303-85AD-4525-B75E-9B0E772F3D35}"/>
            </ac:picMkLst>
          </pc:picChg>
          <pc:picChg chg="del">
            <ac:chgData name="Kristína Basová" userId="a76c0e42-47c3-46e0-a7e9-b46578328b7c" providerId="ADAL" clId="{E788CE38-649F-4838-8E81-7AE6A6C81313}" dt="2025-09-22T07:06:54.911" v="24" actId="478"/>
            <ac:picMkLst>
              <pc:docMk/>
              <pc:sldMasterMk cId="1099569769" sldId="2147483648"/>
              <pc:sldLayoutMk cId="2193362332" sldId="2147483652"/>
              <ac:picMk id="22" creationId="{3E9AC88F-330F-441F-BB9B-38C25ABEAF9D}"/>
            </ac:picMkLst>
          </pc:picChg>
          <pc:picChg chg="add mod">
            <ac:chgData name="Kristína Basová" userId="a76c0e42-47c3-46e0-a7e9-b46578328b7c" providerId="ADAL" clId="{E788CE38-649F-4838-8E81-7AE6A6C81313}" dt="2025-09-22T09:15:05.793" v="349" actId="164"/>
            <ac:picMkLst>
              <pc:docMk/>
              <pc:sldMasterMk cId="1099569769" sldId="2147483648"/>
              <pc:sldLayoutMk cId="2193362332" sldId="2147483652"/>
              <ac:picMk id="23" creationId="{2B9E3632-B0E1-4562-8861-5D3C41C2D802}"/>
            </ac:picMkLst>
          </pc:picChg>
          <pc:picChg chg="add del mod">
            <ac:chgData name="Kristína Basová" userId="a76c0e42-47c3-46e0-a7e9-b46578328b7c" providerId="ADAL" clId="{E788CE38-649F-4838-8E81-7AE6A6C81313}" dt="2025-09-22T10:24:37.247" v="610" actId="478"/>
            <ac:picMkLst>
              <pc:docMk/>
              <pc:sldMasterMk cId="1099569769" sldId="2147483648"/>
              <pc:sldLayoutMk cId="2193362332" sldId="2147483652"/>
              <ac:picMk id="24" creationId="{352ECBCC-7560-4D82-86B7-CF3B25F16E34}"/>
            </ac:picMkLst>
          </pc:picChg>
          <pc:picChg chg="add del mod">
            <ac:chgData name="Kristína Basová" userId="a76c0e42-47c3-46e0-a7e9-b46578328b7c" providerId="ADAL" clId="{E788CE38-649F-4838-8E81-7AE6A6C81313}" dt="2025-09-22T08:44:23.362" v="188" actId="478"/>
            <ac:picMkLst>
              <pc:docMk/>
              <pc:sldMasterMk cId="1099569769" sldId="2147483648"/>
              <pc:sldLayoutMk cId="2193362332" sldId="2147483652"/>
              <ac:picMk id="25" creationId="{60B9E6FF-94BE-4679-A80C-D6FDA53FB5C4}"/>
            </ac:picMkLst>
          </pc:picChg>
          <pc:picChg chg="add mod modCrop">
            <ac:chgData name="Kristína Basová" userId="a76c0e42-47c3-46e0-a7e9-b46578328b7c" providerId="ADAL" clId="{E788CE38-649F-4838-8E81-7AE6A6C81313}" dt="2025-09-22T10:24:16.997" v="608" actId="1076"/>
            <ac:picMkLst>
              <pc:docMk/>
              <pc:sldMasterMk cId="1099569769" sldId="2147483648"/>
              <pc:sldLayoutMk cId="2193362332" sldId="2147483652"/>
              <ac:picMk id="26" creationId="{2CBAD734-8051-4449-8974-825F8FCA66A5}"/>
            </ac:picMkLst>
          </pc:picChg>
          <pc:picChg chg="add mod">
            <ac:chgData name="Kristína Basová" userId="a76c0e42-47c3-46e0-a7e9-b46578328b7c" providerId="ADAL" clId="{E788CE38-649F-4838-8E81-7AE6A6C81313}" dt="2025-09-22T09:15:05.793" v="349" actId="164"/>
            <ac:picMkLst>
              <pc:docMk/>
              <pc:sldMasterMk cId="1099569769" sldId="2147483648"/>
              <pc:sldLayoutMk cId="2193362332" sldId="2147483652"/>
              <ac:picMk id="29" creationId="{55E2C17B-D5BB-4196-97E6-5F475CA25CDF}"/>
            </ac:picMkLst>
          </pc:picChg>
        </pc:sldLayoutChg>
        <pc:sldLayoutChg chg="addSp delSp modSp">
          <pc:chgData name="Kristína Basová" userId="a76c0e42-47c3-46e0-a7e9-b46578328b7c" providerId="ADAL" clId="{E788CE38-649F-4838-8E81-7AE6A6C81313}" dt="2025-09-22T10:31:04.735" v="673" actId="1076"/>
          <pc:sldLayoutMkLst>
            <pc:docMk/>
            <pc:sldMasterMk cId="1099569769" sldId="2147483648"/>
            <pc:sldLayoutMk cId="2295906547" sldId="2147483653"/>
          </pc:sldLayoutMkLst>
          <pc:spChg chg="del mod">
            <ac:chgData name="Kristína Basová" userId="a76c0e42-47c3-46e0-a7e9-b46578328b7c" providerId="ADAL" clId="{E788CE38-649F-4838-8E81-7AE6A6C81313}" dt="2025-09-22T10:30:43.377" v="671" actId="478"/>
            <ac:spMkLst>
              <pc:docMk/>
              <pc:sldMasterMk cId="1099569769" sldId="2147483648"/>
              <pc:sldLayoutMk cId="2295906547" sldId="2147483653"/>
              <ac:spMk id="2" creationId="{153A6BE6-EC82-49A3-9E4F-9AF6F129F9A5}"/>
            </ac:spMkLst>
          </pc:spChg>
          <pc:spChg chg="mod">
            <ac:chgData name="Kristína Basová" userId="a76c0e42-47c3-46e0-a7e9-b46578328b7c" providerId="ADAL" clId="{E788CE38-649F-4838-8E81-7AE6A6C81313}" dt="2025-09-22T09:03:41.624" v="294"/>
            <ac:spMkLst>
              <pc:docMk/>
              <pc:sldMasterMk cId="1099569769" sldId="2147483648"/>
              <pc:sldLayoutMk cId="2295906547" sldId="2147483653"/>
              <ac:spMk id="3" creationId="{CC3099B6-819E-4622-8E34-904FB37AE2B3}"/>
            </ac:spMkLst>
          </pc:spChg>
          <pc:spChg chg="mod">
            <ac:chgData name="Kristína Basová" userId="a76c0e42-47c3-46e0-a7e9-b46578328b7c" providerId="ADAL" clId="{E788CE38-649F-4838-8E81-7AE6A6C81313}" dt="2025-09-22T09:02:44.264" v="282"/>
            <ac:spMkLst>
              <pc:docMk/>
              <pc:sldMasterMk cId="1099569769" sldId="2147483648"/>
              <pc:sldLayoutMk cId="2295906547" sldId="2147483653"/>
              <ac:spMk id="4" creationId="{E54A9CCC-769A-40A6-919F-91506D2ADE50}"/>
            </ac:spMkLst>
          </pc:spChg>
          <pc:spChg chg="mod">
            <ac:chgData name="Kristína Basová" userId="a76c0e42-47c3-46e0-a7e9-b46578328b7c" providerId="ADAL" clId="{E788CE38-649F-4838-8E81-7AE6A6C81313}" dt="2025-09-22T09:03:43.608" v="295"/>
            <ac:spMkLst>
              <pc:docMk/>
              <pc:sldMasterMk cId="1099569769" sldId="2147483648"/>
              <pc:sldLayoutMk cId="2295906547" sldId="2147483653"/>
              <ac:spMk id="5" creationId="{FFFC307E-D745-4676-8578-42598E5B9B1E}"/>
            </ac:spMkLst>
          </pc:spChg>
          <pc:spChg chg="mod">
            <ac:chgData name="Kristína Basová" userId="a76c0e42-47c3-46e0-a7e9-b46578328b7c" providerId="ADAL" clId="{E788CE38-649F-4838-8E81-7AE6A6C81313}" dt="2025-09-22T09:03:10.333" v="289" actId="1076"/>
            <ac:spMkLst>
              <pc:docMk/>
              <pc:sldMasterMk cId="1099569769" sldId="2147483648"/>
              <pc:sldLayoutMk cId="2295906547" sldId="2147483653"/>
              <ac:spMk id="6" creationId="{CA759C9E-3EFF-44F2-BEBC-A325E62B4415}"/>
            </ac:spMkLst>
          </pc:spChg>
          <pc:spChg chg="add mod">
            <ac:chgData name="Kristína Basová" userId="a76c0e42-47c3-46e0-a7e9-b46578328b7c" providerId="ADAL" clId="{E788CE38-649F-4838-8E81-7AE6A6C81313}" dt="2025-09-22T10:31:04.735" v="673" actId="1076"/>
            <ac:spMkLst>
              <pc:docMk/>
              <pc:sldMasterMk cId="1099569769" sldId="2147483648"/>
              <pc:sldLayoutMk cId="2295906547" sldId="2147483653"/>
              <ac:spMk id="20" creationId="{2CB4523D-51D6-4B47-9180-1B1ED2678140}"/>
            </ac:spMkLst>
          </pc:spChg>
          <pc:spChg chg="add mod">
            <ac:chgData name="Kristína Basová" userId="a76c0e42-47c3-46e0-a7e9-b46578328b7c" providerId="ADAL" clId="{E788CE38-649F-4838-8E81-7AE6A6C81313}" dt="2025-09-22T10:31:04.735" v="673" actId="1076"/>
            <ac:spMkLst>
              <pc:docMk/>
              <pc:sldMasterMk cId="1099569769" sldId="2147483648"/>
              <pc:sldLayoutMk cId="2295906547" sldId="2147483653"/>
              <ac:spMk id="21" creationId="{15978781-71A5-4BA2-8549-22A2C1524838}"/>
            </ac:spMkLst>
          </pc:spChg>
          <pc:grpChg chg="add mod">
            <ac:chgData name="Kristína Basová" userId="a76c0e42-47c3-46e0-a7e9-b46578328b7c" providerId="ADAL" clId="{E788CE38-649F-4838-8E81-7AE6A6C81313}" dt="2025-09-22T10:31:04.735" v="673" actId="1076"/>
            <ac:grpSpMkLst>
              <pc:docMk/>
              <pc:sldMasterMk cId="1099569769" sldId="2147483648"/>
              <pc:sldLayoutMk cId="2295906547" sldId="2147483653"/>
              <ac:grpSpMk id="15" creationId="{15C33784-D047-4FA4-BEB2-0082EE89E01B}"/>
            </ac:grpSpMkLst>
          </pc:grpChg>
          <pc:picChg chg="del">
            <ac:chgData name="Kristína Basová" userId="a76c0e42-47c3-46e0-a7e9-b46578328b7c" providerId="ADAL" clId="{E788CE38-649F-4838-8E81-7AE6A6C81313}" dt="2025-09-22T08:40:33.542" v="168" actId="478"/>
            <ac:picMkLst>
              <pc:docMk/>
              <pc:sldMasterMk cId="1099569769" sldId="2147483648"/>
              <pc:sldLayoutMk cId="2295906547" sldId="2147483653"/>
              <ac:picMk id="8" creationId="{5C8A87E3-7F37-4768-86A8-355CF90B6004}"/>
            </ac:picMkLst>
          </pc:picChg>
          <pc:picChg chg="mod">
            <ac:chgData name="Kristína Basová" userId="a76c0e42-47c3-46e0-a7e9-b46578328b7c" providerId="ADAL" clId="{E788CE38-649F-4838-8E81-7AE6A6C81313}" dt="2025-09-22T10:24:51.095" v="616" actId="1076"/>
            <ac:picMkLst>
              <pc:docMk/>
              <pc:sldMasterMk cId="1099569769" sldId="2147483648"/>
              <pc:sldLayoutMk cId="2295906547" sldId="2147483653"/>
              <ac:picMk id="10" creationId="{21C360A7-7BA8-424D-81D6-FAA56A4E4FD3}"/>
            </ac:picMkLst>
          </pc:picChg>
          <pc:picChg chg="add del">
            <ac:chgData name="Kristína Basová" userId="a76c0e42-47c3-46e0-a7e9-b46578328b7c" providerId="ADAL" clId="{E788CE38-649F-4838-8E81-7AE6A6C81313}" dt="2025-09-22T08:44:26.510" v="189" actId="478"/>
            <ac:picMkLst>
              <pc:docMk/>
              <pc:sldMasterMk cId="1099569769" sldId="2147483648"/>
              <pc:sldLayoutMk cId="2295906547" sldId="2147483653"/>
              <ac:picMk id="11" creationId="{D220FEAF-11F4-4CEB-BC3E-D9558FAF5292}"/>
            </ac:picMkLst>
          </pc:picChg>
          <pc:picChg chg="del">
            <ac:chgData name="Kristína Basová" userId="a76c0e42-47c3-46e0-a7e9-b46578328b7c" providerId="ADAL" clId="{E788CE38-649F-4838-8E81-7AE6A6C81313}" dt="2025-09-22T08:38:40.468" v="145" actId="478"/>
            <ac:picMkLst>
              <pc:docMk/>
              <pc:sldMasterMk cId="1099569769" sldId="2147483648"/>
              <pc:sldLayoutMk cId="2295906547" sldId="2147483653"/>
              <ac:picMk id="12" creationId="{AA4A5778-5CE8-451E-8A9A-27B224A18C69}"/>
            </ac:picMkLst>
          </pc:picChg>
          <pc:picChg chg="add mod">
            <ac:chgData name="Kristína Basová" userId="a76c0e42-47c3-46e0-a7e9-b46578328b7c" providerId="ADAL" clId="{E788CE38-649F-4838-8E81-7AE6A6C81313}" dt="2025-09-22T08:45:02.643" v="196" actId="1076"/>
            <ac:picMkLst>
              <pc:docMk/>
              <pc:sldMasterMk cId="1099569769" sldId="2147483648"/>
              <pc:sldLayoutMk cId="2295906547" sldId="2147483653"/>
              <ac:picMk id="13" creationId="{08BEEF9E-9D37-4F33-AF60-6D9E7EFCDE23}"/>
            </ac:picMkLst>
          </pc:picChg>
          <pc:picChg chg="add del mod">
            <ac:chgData name="Kristína Basová" userId="a76c0e42-47c3-46e0-a7e9-b46578328b7c" providerId="ADAL" clId="{E788CE38-649F-4838-8E81-7AE6A6C81313}" dt="2025-09-22T09:30:08.570" v="526" actId="478"/>
            <ac:picMkLst>
              <pc:docMk/>
              <pc:sldMasterMk cId="1099569769" sldId="2147483648"/>
              <pc:sldLayoutMk cId="2295906547" sldId="2147483653"/>
              <ac:picMk id="14" creationId="{F90450D3-28CB-4E3B-BAFF-511C52C38C8B}"/>
            </ac:picMkLst>
          </pc:picChg>
        </pc:sldLayoutChg>
        <pc:sldLayoutChg chg="addSp delSp modSp">
          <pc:chgData name="Kristína Basová" userId="a76c0e42-47c3-46e0-a7e9-b46578328b7c" providerId="ADAL" clId="{E788CE38-649F-4838-8E81-7AE6A6C81313}" dt="2025-09-22T10:26:58.502" v="640" actId="1076"/>
          <pc:sldLayoutMkLst>
            <pc:docMk/>
            <pc:sldMasterMk cId="1099569769" sldId="2147483648"/>
            <pc:sldLayoutMk cId="1533910678" sldId="2147483654"/>
          </pc:sldLayoutMkLst>
          <pc:spChg chg="add del mod">
            <ac:chgData name="Kristína Basová" userId="a76c0e42-47c3-46e0-a7e9-b46578328b7c" providerId="ADAL" clId="{E788CE38-649F-4838-8E81-7AE6A6C81313}" dt="2025-09-22T09:24:13.769" v="471" actId="478"/>
            <ac:spMkLst>
              <pc:docMk/>
              <pc:sldMasterMk cId="1099569769" sldId="2147483648"/>
              <pc:sldLayoutMk cId="1533910678" sldId="2147483654"/>
              <ac:spMk id="12" creationId="{3941C30B-E805-42D9-BA82-A7CDA1B74F8E}"/>
            </ac:spMkLst>
          </pc:spChg>
          <pc:spChg chg="add del mod">
            <ac:chgData name="Kristína Basová" userId="a76c0e42-47c3-46e0-a7e9-b46578328b7c" providerId="ADAL" clId="{E788CE38-649F-4838-8E81-7AE6A6C81313}" dt="2025-09-22T09:24:13.769" v="471" actId="478"/>
            <ac:spMkLst>
              <pc:docMk/>
              <pc:sldMasterMk cId="1099569769" sldId="2147483648"/>
              <pc:sldLayoutMk cId="1533910678" sldId="2147483654"/>
              <ac:spMk id="13" creationId="{03F0E995-1FE5-4C5B-84F6-A2527E3F08DD}"/>
            </ac:spMkLst>
          </pc:spChg>
          <pc:spChg chg="add mod">
            <ac:chgData name="Kristína Basová" userId="a76c0e42-47c3-46e0-a7e9-b46578328b7c" providerId="ADAL" clId="{E788CE38-649F-4838-8E81-7AE6A6C81313}" dt="2025-09-22T10:26:05.070" v="629" actId="1076"/>
            <ac:spMkLst>
              <pc:docMk/>
              <pc:sldMasterMk cId="1099569769" sldId="2147483648"/>
              <pc:sldLayoutMk cId="1533910678" sldId="2147483654"/>
              <ac:spMk id="19" creationId="{A50F72AF-5AF5-4FC0-A38E-33C7357995AB}"/>
            </ac:spMkLst>
          </pc:spChg>
          <pc:spChg chg="add mod">
            <ac:chgData name="Kristína Basová" userId="a76c0e42-47c3-46e0-a7e9-b46578328b7c" providerId="ADAL" clId="{E788CE38-649F-4838-8E81-7AE6A6C81313}" dt="2025-09-22T10:26:05.070" v="629" actId="1076"/>
            <ac:spMkLst>
              <pc:docMk/>
              <pc:sldMasterMk cId="1099569769" sldId="2147483648"/>
              <pc:sldLayoutMk cId="1533910678" sldId="2147483654"/>
              <ac:spMk id="20" creationId="{C807532E-DB42-4C6E-B8D0-56E2C47FE48C}"/>
            </ac:spMkLst>
          </pc:spChg>
          <pc:grpChg chg="add mod">
            <ac:chgData name="Kristína Basová" userId="a76c0e42-47c3-46e0-a7e9-b46578328b7c" providerId="ADAL" clId="{E788CE38-649F-4838-8E81-7AE6A6C81313}" dt="2025-09-22T10:26:05.070" v="629" actId="1076"/>
            <ac:grpSpMkLst>
              <pc:docMk/>
              <pc:sldMasterMk cId="1099569769" sldId="2147483648"/>
              <pc:sldLayoutMk cId="1533910678" sldId="2147483654"/>
              <ac:grpSpMk id="14" creationId="{C147D100-1822-4596-AE46-6EE9F71B377F}"/>
            </ac:grpSpMkLst>
          </pc:grpChg>
          <pc:picChg chg="mod modCrop">
            <ac:chgData name="Kristína Basová" userId="a76c0e42-47c3-46e0-a7e9-b46578328b7c" providerId="ADAL" clId="{E788CE38-649F-4838-8E81-7AE6A6C81313}" dt="2025-09-22T10:26:44.094" v="636" actId="732"/>
            <ac:picMkLst>
              <pc:docMk/>
              <pc:sldMasterMk cId="1099569769" sldId="2147483648"/>
              <pc:sldLayoutMk cId="1533910678" sldId="2147483654"/>
              <ac:picMk id="6" creationId="{E83835D3-5B09-4189-84CE-33A6C55EF95F}"/>
            </ac:picMkLst>
          </pc:picChg>
          <pc:picChg chg="add del mod">
            <ac:chgData name="Kristína Basová" userId="a76c0e42-47c3-46e0-a7e9-b46578328b7c" providerId="ADAL" clId="{E788CE38-649F-4838-8E81-7AE6A6C81313}" dt="2025-09-22T08:39:06.262" v="150" actId="478"/>
            <ac:picMkLst>
              <pc:docMk/>
              <pc:sldMasterMk cId="1099569769" sldId="2147483648"/>
              <pc:sldLayoutMk cId="1533910678" sldId="2147483654"/>
              <ac:picMk id="7" creationId="{78FFAAED-150C-4AD5-9146-A46D2F4F1A6E}"/>
            </ac:picMkLst>
          </pc:picChg>
          <pc:picChg chg="add mod">
            <ac:chgData name="Kristína Basová" userId="a76c0e42-47c3-46e0-a7e9-b46578328b7c" providerId="ADAL" clId="{E788CE38-649F-4838-8E81-7AE6A6C81313}" dt="2025-09-22T10:26:49.486" v="638" actId="1076"/>
            <ac:picMkLst>
              <pc:docMk/>
              <pc:sldMasterMk cId="1099569769" sldId="2147483648"/>
              <pc:sldLayoutMk cId="1533910678" sldId="2147483654"/>
              <ac:picMk id="8" creationId="{6DA55C51-777E-4861-9A1B-5B6653A38098}"/>
            </ac:picMkLst>
          </pc:picChg>
          <pc:picChg chg="add mod">
            <ac:chgData name="Kristína Basová" userId="a76c0e42-47c3-46e0-a7e9-b46578328b7c" providerId="ADAL" clId="{E788CE38-649F-4838-8E81-7AE6A6C81313}" dt="2025-09-22T10:26:58.502" v="640" actId="1076"/>
            <ac:picMkLst>
              <pc:docMk/>
              <pc:sldMasterMk cId="1099569769" sldId="2147483648"/>
              <pc:sldLayoutMk cId="1533910678" sldId="2147483654"/>
              <ac:picMk id="9" creationId="{DA65BE5B-E2B3-471F-B632-D1DF58C2794E}"/>
            </ac:picMkLst>
          </pc:picChg>
          <pc:picChg chg="add mod">
            <ac:chgData name="Kristína Basová" userId="a76c0e42-47c3-46e0-a7e9-b46578328b7c" providerId="ADAL" clId="{E788CE38-649F-4838-8E81-7AE6A6C81313}" dt="2025-09-22T10:26:51.918" v="639" actId="1076"/>
            <ac:picMkLst>
              <pc:docMk/>
              <pc:sldMasterMk cId="1099569769" sldId="2147483648"/>
              <pc:sldLayoutMk cId="1533910678" sldId="2147483654"/>
              <ac:picMk id="10" creationId="{A2DA1480-C2C2-455F-A6BA-8F85EBA45FA1}"/>
            </ac:picMkLst>
          </pc:picChg>
          <pc:picChg chg="add del mod">
            <ac:chgData name="Kristína Basová" userId="a76c0e42-47c3-46e0-a7e9-b46578328b7c" providerId="ADAL" clId="{E788CE38-649F-4838-8E81-7AE6A6C81313}" dt="2025-09-22T10:25:16.295" v="618" actId="478"/>
            <ac:picMkLst>
              <pc:docMk/>
              <pc:sldMasterMk cId="1099569769" sldId="2147483648"/>
              <pc:sldLayoutMk cId="1533910678" sldId="2147483654"/>
              <ac:picMk id="11" creationId="{76052673-E908-4500-9D19-67AF0DE40051}"/>
            </ac:picMkLst>
          </pc:picChg>
        </pc:sldLayoutChg>
        <pc:sldLayoutChg chg="addSp delSp modSp">
          <pc:chgData name="Kristína Basová" userId="a76c0e42-47c3-46e0-a7e9-b46578328b7c" providerId="ADAL" clId="{E788CE38-649F-4838-8E81-7AE6A6C81313}" dt="2025-09-23T08:33:08.216" v="683" actId="1076"/>
          <pc:sldLayoutMkLst>
            <pc:docMk/>
            <pc:sldMasterMk cId="1099569769" sldId="2147483648"/>
            <pc:sldLayoutMk cId="3626858944" sldId="2147483655"/>
          </pc:sldLayoutMkLst>
          <pc:spChg chg="del">
            <ac:chgData name="Kristína Basová" userId="a76c0e42-47c3-46e0-a7e9-b46578328b7c" providerId="ADAL" clId="{E788CE38-649F-4838-8E81-7AE6A6C81313}" dt="2025-09-22T08:47:17.837" v="221" actId="478"/>
            <ac:spMkLst>
              <pc:docMk/>
              <pc:sldMasterMk cId="1099569769" sldId="2147483648"/>
              <pc:sldLayoutMk cId="3626858944" sldId="2147483655"/>
              <ac:spMk id="2" creationId="{FC154A5F-0502-4BE3-8B23-C25A8E10A829}"/>
            </ac:spMkLst>
          </pc:spChg>
          <pc:spChg chg="del">
            <ac:chgData name="Kristína Basová" userId="a76c0e42-47c3-46e0-a7e9-b46578328b7c" providerId="ADAL" clId="{E788CE38-649F-4838-8E81-7AE6A6C81313}" dt="2025-09-22T08:47:18.910" v="222" actId="478"/>
            <ac:spMkLst>
              <pc:docMk/>
              <pc:sldMasterMk cId="1099569769" sldId="2147483648"/>
              <pc:sldLayoutMk cId="3626858944" sldId="2147483655"/>
              <ac:spMk id="3" creationId="{4EB36392-996A-4BAF-91F1-BDDEF62E5EC9}"/>
            </ac:spMkLst>
          </pc:spChg>
          <pc:spChg chg="del">
            <ac:chgData name="Kristína Basová" userId="a76c0e42-47c3-46e0-a7e9-b46578328b7c" providerId="ADAL" clId="{E788CE38-649F-4838-8E81-7AE6A6C81313}" dt="2025-09-22T08:47:19.997" v="223" actId="478"/>
            <ac:spMkLst>
              <pc:docMk/>
              <pc:sldMasterMk cId="1099569769" sldId="2147483648"/>
              <pc:sldLayoutMk cId="3626858944" sldId="2147483655"/>
              <ac:spMk id="4" creationId="{C91B4724-F16A-4D4C-B22D-F932C709A8F8}"/>
            </ac:spMkLst>
          </pc:spChg>
          <pc:spChg chg="add mod">
            <ac:chgData name="Kristína Basová" userId="a76c0e42-47c3-46e0-a7e9-b46578328b7c" providerId="ADAL" clId="{E788CE38-649F-4838-8E81-7AE6A6C81313}" dt="2025-09-22T09:23:54.370" v="467" actId="14100"/>
            <ac:spMkLst>
              <pc:docMk/>
              <pc:sldMasterMk cId="1099569769" sldId="2147483648"/>
              <pc:sldLayoutMk cId="3626858944" sldId="2147483655"/>
              <ac:spMk id="20" creationId="{56604195-7940-462F-BBB8-C183D6ECF28F}"/>
            </ac:spMkLst>
          </pc:spChg>
          <pc:spChg chg="add del">
            <ac:chgData name="Kristína Basová" userId="a76c0e42-47c3-46e0-a7e9-b46578328b7c" providerId="ADAL" clId="{E788CE38-649F-4838-8E81-7AE6A6C81313}" dt="2025-09-22T09:23:16.423" v="454"/>
            <ac:spMkLst>
              <pc:docMk/>
              <pc:sldMasterMk cId="1099569769" sldId="2147483648"/>
              <pc:sldLayoutMk cId="3626858944" sldId="2147483655"/>
              <ac:spMk id="25" creationId="{144175C0-19A9-4C90-8C92-BE4BC1EF89BB}"/>
            </ac:spMkLst>
          </pc:spChg>
          <pc:spChg chg="add del">
            <ac:chgData name="Kristína Basová" userId="a76c0e42-47c3-46e0-a7e9-b46578328b7c" providerId="ADAL" clId="{E788CE38-649F-4838-8E81-7AE6A6C81313}" dt="2025-09-22T09:23:16.423" v="454"/>
            <ac:spMkLst>
              <pc:docMk/>
              <pc:sldMasterMk cId="1099569769" sldId="2147483648"/>
              <pc:sldLayoutMk cId="3626858944" sldId="2147483655"/>
              <ac:spMk id="26" creationId="{48824473-0F52-4CC1-B6E3-272AE584A043}"/>
            </ac:spMkLst>
          </pc:spChg>
          <pc:spChg chg="add mod">
            <ac:chgData name="Kristína Basová" userId="a76c0e42-47c3-46e0-a7e9-b46578328b7c" providerId="ADAL" clId="{E788CE38-649F-4838-8E81-7AE6A6C81313}" dt="2025-09-22T09:23:48.575" v="465" actId="1076"/>
            <ac:spMkLst>
              <pc:docMk/>
              <pc:sldMasterMk cId="1099569769" sldId="2147483648"/>
              <pc:sldLayoutMk cId="3626858944" sldId="2147483655"/>
              <ac:spMk id="27" creationId="{9BC65994-109C-479E-A073-AA029178DF3B}"/>
            </ac:spMkLst>
          </pc:spChg>
          <pc:spChg chg="add mod">
            <ac:chgData name="Kristína Basová" userId="a76c0e42-47c3-46e0-a7e9-b46578328b7c" providerId="ADAL" clId="{E788CE38-649F-4838-8E81-7AE6A6C81313}" dt="2025-09-22T09:23:48.575" v="465" actId="1076"/>
            <ac:spMkLst>
              <pc:docMk/>
              <pc:sldMasterMk cId="1099569769" sldId="2147483648"/>
              <pc:sldLayoutMk cId="3626858944" sldId="2147483655"/>
              <ac:spMk id="28" creationId="{D0F98B36-2511-4064-B2FC-2EFB39C02E33}"/>
            </ac:spMkLst>
          </pc:spChg>
          <pc:grpChg chg="add del mod">
            <ac:chgData name="Kristína Basová" userId="a76c0e42-47c3-46e0-a7e9-b46578328b7c" providerId="ADAL" clId="{E788CE38-649F-4838-8E81-7AE6A6C81313}" dt="2025-09-22T09:20:29.378" v="414" actId="478"/>
            <ac:grpSpMkLst>
              <pc:docMk/>
              <pc:sldMasterMk cId="1099569769" sldId="2147483648"/>
              <pc:sldLayoutMk cId="3626858944" sldId="2147483655"/>
              <ac:grpSpMk id="16" creationId="{E613ABC5-EB27-4BE4-82F5-993097178A0F}"/>
            </ac:grpSpMkLst>
          </pc:grpChg>
          <pc:picChg chg="add mod">
            <ac:chgData name="Kristína Basová" userId="a76c0e42-47c3-46e0-a7e9-b46578328b7c" providerId="ADAL" clId="{E788CE38-649F-4838-8E81-7AE6A6C81313}" dt="2025-09-23T08:32:58.795" v="680" actId="14100"/>
            <ac:picMkLst>
              <pc:docMk/>
              <pc:sldMasterMk cId="1099569769" sldId="2147483648"/>
              <pc:sldLayoutMk cId="3626858944" sldId="2147483655"/>
              <ac:picMk id="3" creationId="{098D5D5C-02D5-4289-997B-5C3986985D71}"/>
            </ac:picMkLst>
          </pc:picChg>
          <pc:picChg chg="add mod modCrop">
            <ac:chgData name="Kristína Basová" userId="a76c0e42-47c3-46e0-a7e9-b46578328b7c" providerId="ADAL" clId="{E788CE38-649F-4838-8E81-7AE6A6C81313}" dt="2025-09-23T08:33:04.913" v="682" actId="14100"/>
            <ac:picMkLst>
              <pc:docMk/>
              <pc:sldMasterMk cId="1099569769" sldId="2147483648"/>
              <pc:sldLayoutMk cId="3626858944" sldId="2147483655"/>
              <ac:picMk id="5" creationId="{344E422F-2BAF-4816-B145-1FBE431E0789}"/>
            </ac:picMkLst>
          </pc:picChg>
          <pc:picChg chg="add mod topLvl">
            <ac:chgData name="Kristína Basová" userId="a76c0e42-47c3-46e0-a7e9-b46578328b7c" providerId="ADAL" clId="{E788CE38-649F-4838-8E81-7AE6A6C81313}" dt="2025-09-23T08:33:00.561" v="681" actId="1076"/>
            <ac:picMkLst>
              <pc:docMk/>
              <pc:sldMasterMk cId="1099569769" sldId="2147483648"/>
              <pc:sldLayoutMk cId="3626858944" sldId="2147483655"/>
              <ac:picMk id="6" creationId="{78FDB4B0-4929-423F-8B34-5F9AD7F1793F}"/>
            </ac:picMkLst>
          </pc:picChg>
          <pc:picChg chg="add del mod">
            <ac:chgData name="Kristína Basová" userId="a76c0e42-47c3-46e0-a7e9-b46578328b7c" providerId="ADAL" clId="{E788CE38-649F-4838-8E81-7AE6A6C81313}" dt="2025-09-22T09:08:01.625" v="333" actId="478"/>
            <ac:picMkLst>
              <pc:docMk/>
              <pc:sldMasterMk cId="1099569769" sldId="2147483648"/>
              <pc:sldLayoutMk cId="3626858944" sldId="2147483655"/>
              <ac:picMk id="7" creationId="{D42EB641-169E-419D-B838-4928C6205C8D}"/>
            </ac:picMkLst>
          </pc:picChg>
          <pc:picChg chg="add del mod">
            <ac:chgData name="Kristína Basová" userId="a76c0e42-47c3-46e0-a7e9-b46578328b7c" providerId="ADAL" clId="{E788CE38-649F-4838-8E81-7AE6A6C81313}" dt="2025-09-22T09:20:27.914" v="413" actId="478"/>
            <ac:picMkLst>
              <pc:docMk/>
              <pc:sldMasterMk cId="1099569769" sldId="2147483648"/>
              <pc:sldLayoutMk cId="3626858944" sldId="2147483655"/>
              <ac:picMk id="9" creationId="{72F1DB05-DFBA-4859-8D50-21CEFEF8243D}"/>
            </ac:picMkLst>
          </pc:picChg>
          <pc:picChg chg="add del mod">
            <ac:chgData name="Kristína Basová" userId="a76c0e42-47c3-46e0-a7e9-b46578328b7c" providerId="ADAL" clId="{E788CE38-649F-4838-8E81-7AE6A6C81313}" dt="2025-09-22T09:07:08.933" v="316" actId="478"/>
            <ac:picMkLst>
              <pc:docMk/>
              <pc:sldMasterMk cId="1099569769" sldId="2147483648"/>
              <pc:sldLayoutMk cId="3626858944" sldId="2147483655"/>
              <ac:picMk id="11" creationId="{D2329367-7977-49F7-A3C8-43916D88D381}"/>
            </ac:picMkLst>
          </pc:picChg>
          <pc:picChg chg="add del mod topLvl modCrop">
            <ac:chgData name="Kristína Basová" userId="a76c0e42-47c3-46e0-a7e9-b46578328b7c" providerId="ADAL" clId="{E788CE38-649F-4838-8E81-7AE6A6C81313}" dt="2025-09-22T09:20:29.378" v="414" actId="478"/>
            <ac:picMkLst>
              <pc:docMk/>
              <pc:sldMasterMk cId="1099569769" sldId="2147483648"/>
              <pc:sldLayoutMk cId="3626858944" sldId="2147483655"/>
              <ac:picMk id="13" creationId="{35CDE2B8-2EBE-4F6B-B146-9B1040003D80}"/>
            </ac:picMkLst>
          </pc:picChg>
          <pc:picChg chg="add del mod modCrop">
            <ac:chgData name="Kristína Basová" userId="a76c0e42-47c3-46e0-a7e9-b46578328b7c" providerId="ADAL" clId="{E788CE38-649F-4838-8E81-7AE6A6C81313}" dt="2025-09-22T09:20:26.248" v="412" actId="478"/>
            <ac:picMkLst>
              <pc:docMk/>
              <pc:sldMasterMk cId="1099569769" sldId="2147483648"/>
              <pc:sldLayoutMk cId="3626858944" sldId="2147483655"/>
              <ac:picMk id="15" creationId="{ADB33272-F593-4556-81A0-FDBBD4B7FB99}"/>
            </ac:picMkLst>
          </pc:picChg>
          <pc:picChg chg="add mod modCrop">
            <ac:chgData name="Kristína Basová" userId="a76c0e42-47c3-46e0-a7e9-b46578328b7c" providerId="ADAL" clId="{E788CE38-649F-4838-8E81-7AE6A6C81313}" dt="2025-09-22T09:23:50.806" v="466" actId="1076"/>
            <ac:picMkLst>
              <pc:docMk/>
              <pc:sldMasterMk cId="1099569769" sldId="2147483648"/>
              <pc:sldLayoutMk cId="3626858944" sldId="2147483655"/>
              <ac:picMk id="18" creationId="{6B466921-AA35-404E-8E03-E60D14ECB6EB}"/>
            </ac:picMkLst>
          </pc:picChg>
          <pc:picChg chg="add del mod">
            <ac:chgData name="Kristína Basová" userId="a76c0e42-47c3-46e0-a7e9-b46578328b7c" providerId="ADAL" clId="{E788CE38-649F-4838-8E81-7AE6A6C81313}" dt="2025-09-23T08:32:36.544" v="674" actId="478"/>
            <ac:picMkLst>
              <pc:docMk/>
              <pc:sldMasterMk cId="1099569769" sldId="2147483648"/>
              <pc:sldLayoutMk cId="3626858944" sldId="2147483655"/>
              <ac:picMk id="19" creationId="{CA7D2E3E-1C10-4AE4-9D99-783FD2CACA4A}"/>
            </ac:picMkLst>
          </pc:picChg>
          <pc:picChg chg="add mod">
            <ac:chgData name="Kristína Basová" userId="a76c0e42-47c3-46e0-a7e9-b46578328b7c" providerId="ADAL" clId="{E788CE38-649F-4838-8E81-7AE6A6C81313}" dt="2025-09-22T09:22:47.240" v="450" actId="1076"/>
            <ac:picMkLst>
              <pc:docMk/>
              <pc:sldMasterMk cId="1099569769" sldId="2147483648"/>
              <pc:sldLayoutMk cId="3626858944" sldId="2147483655"/>
              <ac:picMk id="21" creationId="{6B68516C-BC3F-4F23-8C17-EC74F547703B}"/>
            </ac:picMkLst>
          </pc:picChg>
          <pc:picChg chg="add del">
            <ac:chgData name="Kristína Basová" userId="a76c0e42-47c3-46e0-a7e9-b46578328b7c" providerId="ADAL" clId="{E788CE38-649F-4838-8E81-7AE6A6C81313}" dt="2025-09-22T09:22:22.825" v="442" actId="478"/>
            <ac:picMkLst>
              <pc:docMk/>
              <pc:sldMasterMk cId="1099569769" sldId="2147483648"/>
              <pc:sldLayoutMk cId="3626858944" sldId="2147483655"/>
              <ac:picMk id="22" creationId="{73287C87-8721-4C97-AD76-6F773E2EC4B5}"/>
            </ac:picMkLst>
          </pc:picChg>
          <pc:picChg chg="add del mod">
            <ac:chgData name="Kristína Basová" userId="a76c0e42-47c3-46e0-a7e9-b46578328b7c" providerId="ADAL" clId="{E788CE38-649F-4838-8E81-7AE6A6C81313}" dt="2025-09-22T09:22:25.721" v="443" actId="478"/>
            <ac:picMkLst>
              <pc:docMk/>
              <pc:sldMasterMk cId="1099569769" sldId="2147483648"/>
              <pc:sldLayoutMk cId="3626858944" sldId="2147483655"/>
              <ac:picMk id="23" creationId="{47706A0C-E2B2-4911-94FF-49864F5B0BE9}"/>
            </ac:picMkLst>
          </pc:picChg>
          <pc:picChg chg="add mod">
            <ac:chgData name="Kristína Basová" userId="a76c0e42-47c3-46e0-a7e9-b46578328b7c" providerId="ADAL" clId="{E788CE38-649F-4838-8E81-7AE6A6C81313}" dt="2025-09-23T08:33:08.216" v="683" actId="1076"/>
            <ac:picMkLst>
              <pc:docMk/>
              <pc:sldMasterMk cId="1099569769" sldId="2147483648"/>
              <pc:sldLayoutMk cId="3626858944" sldId="2147483655"/>
              <ac:picMk id="24" creationId="{5B9B8737-27D0-42C5-A87A-80284A5E2314}"/>
            </ac:picMkLst>
          </pc:picChg>
        </pc:sldLayoutChg>
        <pc:sldLayoutChg chg="addSp delSp modSp">
          <pc:chgData name="Kristína Basová" userId="a76c0e42-47c3-46e0-a7e9-b46578328b7c" providerId="ADAL" clId="{E788CE38-649F-4838-8E81-7AE6A6C81313}" dt="2025-09-22T10:30:34.767" v="670" actId="14100"/>
          <pc:sldLayoutMkLst>
            <pc:docMk/>
            <pc:sldMasterMk cId="1099569769" sldId="2147483648"/>
            <pc:sldLayoutMk cId="299822558" sldId="2147483656"/>
          </pc:sldLayoutMkLst>
          <pc:spChg chg="mod">
            <ac:chgData name="Kristína Basová" userId="a76c0e42-47c3-46e0-a7e9-b46578328b7c" providerId="ADAL" clId="{E788CE38-649F-4838-8E81-7AE6A6C81313}" dt="2025-09-22T10:30:30.176" v="669" actId="403"/>
            <ac:spMkLst>
              <pc:docMk/>
              <pc:sldMasterMk cId="1099569769" sldId="2147483648"/>
              <pc:sldLayoutMk cId="299822558" sldId="2147483656"/>
              <ac:spMk id="2" creationId="{F59A10C4-9C33-4547-AEB2-A02688910F6E}"/>
            </ac:spMkLst>
          </pc:spChg>
          <pc:spChg chg="mod">
            <ac:chgData name="Kristína Basová" userId="a76c0e42-47c3-46e0-a7e9-b46578328b7c" providerId="ADAL" clId="{E788CE38-649F-4838-8E81-7AE6A6C81313}" dt="2025-09-22T10:30:34.767" v="670" actId="14100"/>
            <ac:spMkLst>
              <pc:docMk/>
              <pc:sldMasterMk cId="1099569769" sldId="2147483648"/>
              <pc:sldLayoutMk cId="299822558" sldId="2147483656"/>
              <ac:spMk id="3" creationId="{09E89FA7-6AEA-40B7-A6A2-D5D478BABB2A}"/>
            </ac:spMkLst>
          </pc:spChg>
          <pc:spChg chg="mod">
            <ac:chgData name="Kristína Basová" userId="a76c0e42-47c3-46e0-a7e9-b46578328b7c" providerId="ADAL" clId="{E788CE38-649F-4838-8E81-7AE6A6C81313}" dt="2025-09-22T10:30:24.052" v="666" actId="2711"/>
            <ac:spMkLst>
              <pc:docMk/>
              <pc:sldMasterMk cId="1099569769" sldId="2147483648"/>
              <pc:sldLayoutMk cId="299822558" sldId="2147483656"/>
              <ac:spMk id="4" creationId="{C6FF5CE3-2468-4813-AD7B-78FF6B04ECC7}"/>
            </ac:spMkLst>
          </pc:spChg>
          <pc:spChg chg="del">
            <ac:chgData name="Kristína Basová" userId="a76c0e42-47c3-46e0-a7e9-b46578328b7c" providerId="ADAL" clId="{E788CE38-649F-4838-8E81-7AE6A6C81313}" dt="2025-09-22T08:47:34.645" v="225" actId="478"/>
            <ac:spMkLst>
              <pc:docMk/>
              <pc:sldMasterMk cId="1099569769" sldId="2147483648"/>
              <pc:sldLayoutMk cId="299822558" sldId="2147483656"/>
              <ac:spMk id="5" creationId="{762C775A-99AF-42EF-A228-5360902ABC05}"/>
            </ac:spMkLst>
          </pc:spChg>
          <pc:spChg chg="del">
            <ac:chgData name="Kristína Basová" userId="a76c0e42-47c3-46e0-a7e9-b46578328b7c" providerId="ADAL" clId="{E788CE38-649F-4838-8E81-7AE6A6C81313}" dt="2025-09-22T08:47:34.645" v="225" actId="478"/>
            <ac:spMkLst>
              <pc:docMk/>
              <pc:sldMasterMk cId="1099569769" sldId="2147483648"/>
              <pc:sldLayoutMk cId="299822558" sldId="2147483656"/>
              <ac:spMk id="6" creationId="{64C08D83-B07D-4BF2-8DE8-45A2C913E111}"/>
            </ac:spMkLst>
          </pc:spChg>
          <pc:spChg chg="del">
            <ac:chgData name="Kristína Basová" userId="a76c0e42-47c3-46e0-a7e9-b46578328b7c" providerId="ADAL" clId="{E788CE38-649F-4838-8E81-7AE6A6C81313}" dt="2025-09-22T08:47:34.645" v="225" actId="478"/>
            <ac:spMkLst>
              <pc:docMk/>
              <pc:sldMasterMk cId="1099569769" sldId="2147483648"/>
              <pc:sldLayoutMk cId="299822558" sldId="2147483656"/>
              <ac:spMk id="7" creationId="{6222F36D-6CE5-4B2F-9D90-59AFC47BEDED}"/>
            </ac:spMkLst>
          </pc:spChg>
          <pc:spChg chg="add del mod">
            <ac:chgData name="Kristína Basová" userId="a76c0e42-47c3-46e0-a7e9-b46578328b7c" providerId="ADAL" clId="{E788CE38-649F-4838-8E81-7AE6A6C81313}" dt="2025-09-22T10:28:27.031" v="643" actId="478"/>
            <ac:spMkLst>
              <pc:docMk/>
              <pc:sldMasterMk cId="1099569769" sldId="2147483648"/>
              <pc:sldLayoutMk cId="299822558" sldId="2147483656"/>
              <ac:spMk id="10" creationId="{D7757511-0475-49D1-A662-03E9D994795B}"/>
            </ac:spMkLst>
          </pc:spChg>
          <pc:spChg chg="add del mod">
            <ac:chgData name="Kristína Basová" userId="a76c0e42-47c3-46e0-a7e9-b46578328b7c" providerId="ADAL" clId="{E788CE38-649F-4838-8E81-7AE6A6C81313}" dt="2025-09-22T09:25:29.465" v="480" actId="478"/>
            <ac:spMkLst>
              <pc:docMk/>
              <pc:sldMasterMk cId="1099569769" sldId="2147483648"/>
              <pc:sldLayoutMk cId="299822558" sldId="2147483656"/>
              <ac:spMk id="11" creationId="{049BC5CE-ED87-4711-A7D1-E02A6754FC28}"/>
            </ac:spMkLst>
          </pc:spChg>
          <pc:spChg chg="add mod">
            <ac:chgData name="Kristína Basová" userId="a76c0e42-47c3-46e0-a7e9-b46578328b7c" providerId="ADAL" clId="{E788CE38-649F-4838-8E81-7AE6A6C81313}" dt="2025-09-22T10:28:18.631" v="642" actId="1076"/>
            <ac:spMkLst>
              <pc:docMk/>
              <pc:sldMasterMk cId="1099569769" sldId="2147483648"/>
              <pc:sldLayoutMk cId="299822558" sldId="2147483656"/>
              <ac:spMk id="17" creationId="{75C5E4A2-C676-4F2D-B1F2-0947FF77B438}"/>
            </ac:spMkLst>
          </pc:spChg>
          <pc:spChg chg="add mod">
            <ac:chgData name="Kristína Basová" userId="a76c0e42-47c3-46e0-a7e9-b46578328b7c" providerId="ADAL" clId="{E788CE38-649F-4838-8E81-7AE6A6C81313}" dt="2025-09-22T10:28:18.631" v="642" actId="1076"/>
            <ac:spMkLst>
              <pc:docMk/>
              <pc:sldMasterMk cId="1099569769" sldId="2147483648"/>
              <pc:sldLayoutMk cId="299822558" sldId="2147483656"/>
              <ac:spMk id="18" creationId="{D44CE1DB-11C7-4C37-B0E8-F91BA78195AD}"/>
            </ac:spMkLst>
          </pc:spChg>
          <pc:grpChg chg="add mod">
            <ac:chgData name="Kristína Basová" userId="a76c0e42-47c3-46e0-a7e9-b46578328b7c" providerId="ADAL" clId="{E788CE38-649F-4838-8E81-7AE6A6C81313}" dt="2025-09-22T10:28:18.631" v="642" actId="1076"/>
            <ac:grpSpMkLst>
              <pc:docMk/>
              <pc:sldMasterMk cId="1099569769" sldId="2147483648"/>
              <pc:sldLayoutMk cId="299822558" sldId="2147483656"/>
              <ac:grpSpMk id="12" creationId="{CEC3F3C1-1B5F-4920-BC4C-AA2370A665C8}"/>
            </ac:grpSpMkLst>
          </pc:grpChg>
          <pc:picChg chg="add mod">
            <ac:chgData name="Kristína Basová" userId="a76c0e42-47c3-46e0-a7e9-b46578328b7c" providerId="ADAL" clId="{E788CE38-649F-4838-8E81-7AE6A6C81313}" dt="2025-09-22T08:48:56.795" v="245" actId="14100"/>
            <ac:picMkLst>
              <pc:docMk/>
              <pc:sldMasterMk cId="1099569769" sldId="2147483648"/>
              <pc:sldLayoutMk cId="299822558" sldId="2147483656"/>
              <ac:picMk id="8" creationId="{9B6F8236-4235-491F-81B2-8699BF568C68}"/>
            </ac:picMkLst>
          </pc:picChg>
          <pc:picChg chg="add del mod">
            <ac:chgData name="Kristína Basová" userId="a76c0e42-47c3-46e0-a7e9-b46578328b7c" providerId="ADAL" clId="{E788CE38-649F-4838-8E81-7AE6A6C81313}" dt="2025-09-22T09:25:37.984" v="482" actId="478"/>
            <ac:picMkLst>
              <pc:docMk/>
              <pc:sldMasterMk cId="1099569769" sldId="2147483648"/>
              <pc:sldLayoutMk cId="299822558" sldId="2147483656"/>
              <ac:picMk id="9" creationId="{5D2F9B5F-BF21-4530-BF48-C9DF55CC576A}"/>
            </ac:picMkLst>
          </pc:picChg>
        </pc:sldLayoutChg>
        <pc:sldLayoutChg chg="del">
          <pc:chgData name="Kristína Basová" userId="a76c0e42-47c3-46e0-a7e9-b46578328b7c" providerId="ADAL" clId="{E788CE38-649F-4838-8E81-7AE6A6C81313}" dt="2025-09-22T09:03:01.813" v="285" actId="2696"/>
          <pc:sldLayoutMkLst>
            <pc:docMk/>
            <pc:sldMasterMk cId="1099569769" sldId="2147483648"/>
            <pc:sldLayoutMk cId="3471390352" sldId="2147483657"/>
          </pc:sldLayoutMkLst>
        </pc:sldLayoutChg>
        <pc:sldLayoutChg chg="addSp modSp del">
          <pc:chgData name="Kristína Basová" userId="a76c0e42-47c3-46e0-a7e9-b46578328b7c" providerId="ADAL" clId="{E788CE38-649F-4838-8E81-7AE6A6C81313}" dt="2025-09-22T09:03:05.275" v="287" actId="2696"/>
          <pc:sldLayoutMkLst>
            <pc:docMk/>
            <pc:sldMasterMk cId="1099569769" sldId="2147483648"/>
            <pc:sldLayoutMk cId="3404879930" sldId="2147483658"/>
          </pc:sldLayoutMkLst>
          <pc:picChg chg="add ord">
            <ac:chgData name="Kristína Basová" userId="a76c0e42-47c3-46e0-a7e9-b46578328b7c" providerId="ADAL" clId="{E788CE38-649F-4838-8E81-7AE6A6C81313}" dt="2025-09-22T08:47:53.368" v="230" actId="167"/>
            <ac:picMkLst>
              <pc:docMk/>
              <pc:sldMasterMk cId="1099569769" sldId="2147483648"/>
              <pc:sldLayoutMk cId="3404879930" sldId="2147483658"/>
              <ac:picMk id="7" creationId="{1829F0A1-D467-4F51-9FAC-DEB9750B60F4}"/>
            </ac:picMkLst>
          </pc:picChg>
        </pc:sldLayoutChg>
        <pc:sldLayoutChg chg="addSp modSp del">
          <pc:chgData name="Kristína Basová" userId="a76c0e42-47c3-46e0-a7e9-b46578328b7c" providerId="ADAL" clId="{E788CE38-649F-4838-8E81-7AE6A6C81313}" dt="2025-09-22T09:03:04.150" v="286" actId="2696"/>
          <pc:sldLayoutMkLst>
            <pc:docMk/>
            <pc:sldMasterMk cId="1099569769" sldId="2147483648"/>
            <pc:sldLayoutMk cId="1887511478" sldId="2147483659"/>
          </pc:sldLayoutMkLst>
          <pc:picChg chg="add ord">
            <ac:chgData name="Kristína Basová" userId="a76c0e42-47c3-46e0-a7e9-b46578328b7c" providerId="ADAL" clId="{E788CE38-649F-4838-8E81-7AE6A6C81313}" dt="2025-09-22T08:48:01.095" v="232" actId="167"/>
            <ac:picMkLst>
              <pc:docMk/>
              <pc:sldMasterMk cId="1099569769" sldId="2147483648"/>
              <pc:sldLayoutMk cId="1887511478" sldId="2147483659"/>
              <ac:picMk id="7" creationId="{4BD0ABB3-B53F-4FFF-B405-B2BDB5D2888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BD978-CE7C-4C49-851D-D9659CA9B3E2}" type="datetimeFigureOut">
              <a:rPr lang="sk-SK" smtClean="0"/>
              <a:t>23. 9. 2025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35784-2E4D-4024-8230-42D7A78699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88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9327" y="1877878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61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9327" y="4612607"/>
            <a:ext cx="6498672" cy="142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2" y="2579078"/>
            <a:ext cx="2426970" cy="4278924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82" y="1258349"/>
            <a:ext cx="865118" cy="145097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1ADC7A82-DAC2-4FD6-9383-83C966A444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22" y="4966975"/>
            <a:ext cx="897783" cy="150591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78200D89-7B76-4B1B-8C0A-6D51AEE0DD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" y="310176"/>
            <a:ext cx="10013209" cy="834434"/>
          </a:xfrm>
          <a:prstGeom prst="rect">
            <a:avLst/>
          </a:prstGeom>
        </p:spPr>
      </p:pic>
      <p:sp>
        <p:nvSpPr>
          <p:cNvPr id="23" name="Zástupný objekt pre dátum 1">
            <a:extLst>
              <a:ext uri="{FF2B5EF4-FFF2-40B4-BE49-F238E27FC236}">
                <a16:creationId xmlns:a16="http://schemas.microsoft.com/office/drawing/2014/main" id="{CD8AC1BF-AC34-4798-A02D-88B2A61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2915" y="6182699"/>
            <a:ext cx="18093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1E6A"/>
                </a:solidFill>
              </a:defRPr>
            </a:lvl1pPr>
          </a:lstStyle>
          <a:p>
            <a:fld id="{870D7780-85AB-4789-B442-517576597CC3}" type="datetime1">
              <a:rPr lang="sk-SK" smtClean="0"/>
              <a:t>23. 9. 2025</a:t>
            </a:fld>
            <a:endParaRPr lang="sk-SK" dirty="0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12BE8AAF-9CF5-4E02-8D03-9A9308306236}"/>
              </a:ext>
            </a:extLst>
          </p:cNvPr>
          <p:cNvSpPr/>
          <p:nvPr userDrawn="1"/>
        </p:nvSpPr>
        <p:spPr>
          <a:xfrm>
            <a:off x="7099783" y="6365262"/>
            <a:ext cx="2751125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261E6A"/>
              </a:solidFill>
            </a:endParaRP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22430FB8-C15A-4A75-90D2-8417772D80CA}"/>
              </a:ext>
            </a:extLst>
          </p:cNvPr>
          <p:cNvGrpSpPr/>
          <p:nvPr userDrawn="1"/>
        </p:nvGrpSpPr>
        <p:grpSpPr>
          <a:xfrm>
            <a:off x="220469" y="3088771"/>
            <a:ext cx="1820853" cy="3092218"/>
            <a:chOff x="220469" y="3088771"/>
            <a:chExt cx="1820853" cy="3092218"/>
          </a:xfrm>
        </p:grpSpPr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35208FB1-E852-4332-A6B7-B44FDE57F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88" y="5692337"/>
              <a:ext cx="1138415" cy="488652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DB406CE0-E51F-4A30-BB2E-3079C5B38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29" y="3918165"/>
              <a:ext cx="1474332" cy="442853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3E5142AE-DE52-4879-B665-B92609BE82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" t="7635" r="7903" b="8623"/>
            <a:stretch/>
          </p:blipFill>
          <p:spPr>
            <a:xfrm>
              <a:off x="344616" y="3088771"/>
              <a:ext cx="1572558" cy="405849"/>
            </a:xfrm>
            <a:prstGeom prst="rect">
              <a:avLst/>
            </a:prstGeom>
          </p:spPr>
        </p:pic>
        <p:cxnSp>
          <p:nvCxnSpPr>
            <p:cNvPr id="27" name="Rovná spojnica 26">
              <a:extLst>
                <a:ext uri="{FF2B5EF4-FFF2-40B4-BE49-F238E27FC236}">
                  <a16:creationId xmlns:a16="http://schemas.microsoft.com/office/drawing/2014/main" id="{F4E0D123-9072-4894-91F1-1E428537350C}"/>
                </a:ext>
              </a:extLst>
            </p:cNvPr>
            <p:cNvCxnSpPr/>
            <p:nvPr userDrawn="1"/>
          </p:nvCxnSpPr>
          <p:spPr>
            <a:xfrm>
              <a:off x="349594" y="3726147"/>
              <a:ext cx="15821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vná spojnica 27">
              <a:extLst>
                <a:ext uri="{FF2B5EF4-FFF2-40B4-BE49-F238E27FC236}">
                  <a16:creationId xmlns:a16="http://schemas.microsoft.com/office/drawing/2014/main" id="{1EE7E11E-E818-49E5-8E22-BF0C821AC5CB}"/>
                </a:ext>
              </a:extLst>
            </p:cNvPr>
            <p:cNvCxnSpPr/>
            <p:nvPr userDrawn="1"/>
          </p:nvCxnSpPr>
          <p:spPr>
            <a:xfrm>
              <a:off x="349594" y="5499068"/>
              <a:ext cx="15821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ovná spojnica 28">
              <a:extLst>
                <a:ext uri="{FF2B5EF4-FFF2-40B4-BE49-F238E27FC236}">
                  <a16:creationId xmlns:a16="http://schemas.microsoft.com/office/drawing/2014/main" id="{6DD5DE7A-C288-4BB8-B4F1-87B796D30B4C}"/>
                </a:ext>
              </a:extLst>
            </p:cNvPr>
            <p:cNvCxnSpPr/>
            <p:nvPr userDrawn="1"/>
          </p:nvCxnSpPr>
          <p:spPr>
            <a:xfrm>
              <a:off x="349594" y="4612608"/>
              <a:ext cx="15821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ázok 29">
              <a:extLst>
                <a:ext uri="{FF2B5EF4-FFF2-40B4-BE49-F238E27FC236}">
                  <a16:creationId xmlns:a16="http://schemas.microsoft.com/office/drawing/2014/main" id="{D1DB23AA-7D21-4B1C-B6F6-225A53BD58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6" b="16454"/>
            <a:stretch/>
          </p:blipFill>
          <p:spPr>
            <a:xfrm>
              <a:off x="220469" y="4784563"/>
              <a:ext cx="1820853" cy="484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845" r="18163" b="10376"/>
          <a:stretch/>
        </p:blipFill>
        <p:spPr>
          <a:xfrm rot="5400000">
            <a:off x="2614245" y="-2719754"/>
            <a:ext cx="6858003" cy="122975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0" y="1223785"/>
            <a:ext cx="10685440" cy="1339658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261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2820" y="2716600"/>
            <a:ext cx="10685440" cy="2645096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2"/>
            <a:r>
              <a:rPr lang="en-US" dirty="0"/>
              <a:t>Third level</a:t>
            </a:r>
            <a:endParaRPr lang="sk-SK" dirty="0"/>
          </a:p>
          <a:p>
            <a:pPr lvl="3"/>
            <a:r>
              <a:rPr lang="en-US" dirty="0"/>
              <a:t>Fourth level</a:t>
            </a:r>
            <a:endParaRPr lang="sk-SK" dirty="0"/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60" y="4043637"/>
            <a:ext cx="897783" cy="150591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A99E2D5-2958-40DC-8C0B-BBD660FA3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/>
          <a:stretch/>
        </p:blipFill>
        <p:spPr>
          <a:xfrm>
            <a:off x="686605" y="5752469"/>
            <a:ext cx="10138850" cy="852375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B85362E-2D75-434C-B3B2-38761A9E93D8}"/>
              </a:ext>
            </a:extLst>
          </p:cNvPr>
          <p:cNvGrpSpPr/>
          <p:nvPr userDrawn="1"/>
        </p:nvGrpSpPr>
        <p:grpSpPr>
          <a:xfrm>
            <a:off x="592820" y="454267"/>
            <a:ext cx="6497385" cy="489855"/>
            <a:chOff x="2050285" y="219007"/>
            <a:chExt cx="8995654" cy="678207"/>
          </a:xfrm>
        </p:grpSpPr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C21C3F15-2828-4CFD-A3A3-4BF637209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450" y="237863"/>
              <a:ext cx="2065765" cy="618956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7A0D8412-AB61-41DE-94FA-4CE12C95C6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1" t="8813" r="7919" b="19430"/>
            <a:stretch/>
          </p:blipFill>
          <p:spPr>
            <a:xfrm>
              <a:off x="7160421" y="219007"/>
              <a:ext cx="2065765" cy="618956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F946D52D-0991-4323-88E1-D1F1B0A297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" r="6994" b="14072"/>
            <a:stretch/>
          </p:blipFill>
          <p:spPr>
            <a:xfrm>
              <a:off x="2050285" y="224680"/>
              <a:ext cx="2251959" cy="672534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452E85DE-557D-41DA-A910-F049CC667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392" y="226631"/>
              <a:ext cx="1423547" cy="611332"/>
            </a:xfrm>
            <a:prstGeom prst="rect">
              <a:avLst/>
            </a:prstGeom>
          </p:spPr>
        </p:pic>
      </p:grpSp>
      <p:sp>
        <p:nvSpPr>
          <p:cNvPr id="23" name="Zástupný objekt pre dátum 1">
            <a:extLst>
              <a:ext uri="{FF2B5EF4-FFF2-40B4-BE49-F238E27FC236}">
                <a16:creationId xmlns:a16="http://schemas.microsoft.com/office/drawing/2014/main" id="{35638789-2A6D-47F9-84FB-B15655E0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8011" y="467886"/>
            <a:ext cx="18093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1E6A"/>
                </a:solidFill>
              </a:defRPr>
            </a:lvl1pPr>
          </a:lstStyle>
          <a:p>
            <a:fld id="{FDA92CB5-03B0-4956-8880-237E5D4B9987}" type="datetime1">
              <a:rPr lang="sk-SK" smtClean="0"/>
              <a:t>23. 9. 2025</a:t>
            </a:fld>
            <a:endParaRPr lang="sk-SK" dirty="0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9CEF4258-AE09-4250-9D71-36779489C505}"/>
              </a:ext>
            </a:extLst>
          </p:cNvPr>
          <p:cNvSpPr/>
          <p:nvPr userDrawn="1"/>
        </p:nvSpPr>
        <p:spPr>
          <a:xfrm>
            <a:off x="7942514" y="650448"/>
            <a:ext cx="1942250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261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09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87657"/>
            <a:ext cx="7308850" cy="1064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0119DCB-629C-409C-9AD2-830C703E6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" y="310176"/>
            <a:ext cx="10013209" cy="834434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EE7E8F4-7AFB-4426-B2FF-596CA984385B}"/>
              </a:ext>
            </a:extLst>
          </p:cNvPr>
          <p:cNvGrpSpPr/>
          <p:nvPr userDrawn="1"/>
        </p:nvGrpSpPr>
        <p:grpSpPr>
          <a:xfrm>
            <a:off x="550129" y="2612362"/>
            <a:ext cx="1820853" cy="3092218"/>
            <a:chOff x="220469" y="3088771"/>
            <a:chExt cx="1820853" cy="3092218"/>
          </a:xfrm>
        </p:grpSpPr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FF96E9BD-7597-435E-888E-EEE93DDFC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88" y="5692337"/>
              <a:ext cx="1138415" cy="488652"/>
            </a:xfrm>
            <a:prstGeom prst="rect">
              <a:avLst/>
            </a:prstGeom>
          </p:spPr>
        </p:pic>
        <p:pic>
          <p:nvPicPr>
            <p:cNvPr id="25" name="Obrázok 24">
              <a:extLst>
                <a:ext uri="{FF2B5EF4-FFF2-40B4-BE49-F238E27FC236}">
                  <a16:creationId xmlns:a16="http://schemas.microsoft.com/office/drawing/2014/main" id="{77512B1E-9B09-415C-ABB8-E8E1FC8BF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29" y="3918165"/>
              <a:ext cx="1474332" cy="442853"/>
            </a:xfrm>
            <a:prstGeom prst="rect">
              <a:avLst/>
            </a:prstGeom>
          </p:spPr>
        </p:pic>
        <p:pic>
          <p:nvPicPr>
            <p:cNvPr id="26" name="Obrázok 25">
              <a:extLst>
                <a:ext uri="{FF2B5EF4-FFF2-40B4-BE49-F238E27FC236}">
                  <a16:creationId xmlns:a16="http://schemas.microsoft.com/office/drawing/2014/main" id="{B652FF33-8FD6-4B5D-94DF-4960964C25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" t="7635" r="7903" b="8623"/>
            <a:stretch/>
          </p:blipFill>
          <p:spPr>
            <a:xfrm>
              <a:off x="344616" y="3088771"/>
              <a:ext cx="1572558" cy="405849"/>
            </a:xfrm>
            <a:prstGeom prst="rect">
              <a:avLst/>
            </a:prstGeom>
          </p:spPr>
        </p:pic>
        <p:cxnSp>
          <p:nvCxnSpPr>
            <p:cNvPr id="27" name="Rovná spojnica 26">
              <a:extLst>
                <a:ext uri="{FF2B5EF4-FFF2-40B4-BE49-F238E27FC236}">
                  <a16:creationId xmlns:a16="http://schemas.microsoft.com/office/drawing/2014/main" id="{91699D62-35F2-4938-A676-971D421A0B8C}"/>
                </a:ext>
              </a:extLst>
            </p:cNvPr>
            <p:cNvCxnSpPr/>
            <p:nvPr userDrawn="1"/>
          </p:nvCxnSpPr>
          <p:spPr>
            <a:xfrm>
              <a:off x="349594" y="3726147"/>
              <a:ext cx="15821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vná spojnica 27">
              <a:extLst>
                <a:ext uri="{FF2B5EF4-FFF2-40B4-BE49-F238E27FC236}">
                  <a16:creationId xmlns:a16="http://schemas.microsoft.com/office/drawing/2014/main" id="{6F75C068-4AE6-43FF-AC24-8E09A42919FE}"/>
                </a:ext>
              </a:extLst>
            </p:cNvPr>
            <p:cNvCxnSpPr/>
            <p:nvPr userDrawn="1"/>
          </p:nvCxnSpPr>
          <p:spPr>
            <a:xfrm>
              <a:off x="349594" y="5499068"/>
              <a:ext cx="15821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ovná spojnica 28">
              <a:extLst>
                <a:ext uri="{FF2B5EF4-FFF2-40B4-BE49-F238E27FC236}">
                  <a16:creationId xmlns:a16="http://schemas.microsoft.com/office/drawing/2014/main" id="{02E5E559-8AC6-4EDF-ABD6-E205DF6E3746}"/>
                </a:ext>
              </a:extLst>
            </p:cNvPr>
            <p:cNvCxnSpPr/>
            <p:nvPr userDrawn="1"/>
          </p:nvCxnSpPr>
          <p:spPr>
            <a:xfrm>
              <a:off x="349594" y="4612608"/>
              <a:ext cx="15821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ázok 29">
              <a:extLst>
                <a:ext uri="{FF2B5EF4-FFF2-40B4-BE49-F238E27FC236}">
                  <a16:creationId xmlns:a16="http://schemas.microsoft.com/office/drawing/2014/main" id="{7DB7691C-9049-4ECB-A813-F2524796F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6" b="16454"/>
            <a:stretch/>
          </p:blipFill>
          <p:spPr>
            <a:xfrm>
              <a:off x="220469" y="4784563"/>
              <a:ext cx="1820853" cy="484230"/>
            </a:xfrm>
            <a:prstGeom prst="rect">
              <a:avLst/>
            </a:prstGeom>
          </p:spPr>
        </p:pic>
      </p:grpSp>
      <p:sp>
        <p:nvSpPr>
          <p:cNvPr id="31" name="Zástupný objekt pre dátum 1">
            <a:extLst>
              <a:ext uri="{FF2B5EF4-FFF2-40B4-BE49-F238E27FC236}">
                <a16:creationId xmlns:a16="http://schemas.microsoft.com/office/drawing/2014/main" id="{219660C2-B7EA-4871-B005-555DB3CA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2915" y="6182699"/>
            <a:ext cx="18093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1E6A"/>
                </a:solidFill>
              </a:defRPr>
            </a:lvl1pPr>
          </a:lstStyle>
          <a:p>
            <a:fld id="{2FFD980B-1A4A-4649-B6CA-32FCB2D87776}" type="datetime1">
              <a:rPr lang="sk-SK" smtClean="0"/>
              <a:t>23. 9. 2025</a:t>
            </a:fld>
            <a:endParaRPr lang="sk-SK" dirty="0"/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7756E4A6-705F-4217-8FFF-D072EBE76541}"/>
              </a:ext>
            </a:extLst>
          </p:cNvPr>
          <p:cNvSpPr/>
          <p:nvPr userDrawn="1"/>
        </p:nvSpPr>
        <p:spPr>
          <a:xfrm>
            <a:off x="7099783" y="6365262"/>
            <a:ext cx="2751125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261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47F0A598-8A3A-4C77-99B0-C101FB3B043A}"/>
              </a:ext>
            </a:extLst>
          </p:cNvPr>
          <p:cNvSpPr/>
          <p:nvPr userDrawn="1"/>
        </p:nvSpPr>
        <p:spPr>
          <a:xfrm>
            <a:off x="-57997" y="5754264"/>
            <a:ext cx="12334079" cy="1119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46" y="4525994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59" y="3246105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423" y="2766314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2"/>
            <a:r>
              <a:rPr lang="en-US" dirty="0"/>
              <a:t>Third level</a:t>
            </a:r>
            <a:endParaRPr lang="sk-SK" dirty="0"/>
          </a:p>
          <a:p>
            <a:pPr lvl="3"/>
            <a:r>
              <a:rPr lang="en-US" dirty="0"/>
              <a:t>Fourth level</a:t>
            </a:r>
            <a:endParaRPr lang="sk-SK" dirty="0"/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21" name="Zástupný objekt pre dátum 1">
            <a:extLst>
              <a:ext uri="{FF2B5EF4-FFF2-40B4-BE49-F238E27FC236}">
                <a16:creationId xmlns:a16="http://schemas.microsoft.com/office/drawing/2014/main" id="{16F5C2CC-C55E-4411-A4A5-E5055B81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0861" y="376917"/>
            <a:ext cx="242442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551AAB5-40E9-4362-8A09-A75FA3E37D3D}" type="datetime1">
              <a:rPr lang="sk-SK" smtClean="0"/>
              <a:t>23. 9. 2025</a:t>
            </a:fld>
            <a:endParaRPr lang="sk-SK" dirty="0"/>
          </a:p>
        </p:txBody>
      </p:sp>
      <p:pic>
        <p:nvPicPr>
          <p:cNvPr id="26" name="Obrázok 25">
            <a:extLst>
              <a:ext uri="{FF2B5EF4-FFF2-40B4-BE49-F238E27FC236}">
                <a16:creationId xmlns:a16="http://schemas.microsoft.com/office/drawing/2014/main" id="{2CBAD734-8051-4449-8974-825F8FCA6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>
            <a:off x="622423" y="5863588"/>
            <a:ext cx="10718946" cy="900811"/>
          </a:xfrm>
          <a:prstGeom prst="rect">
            <a:avLst/>
          </a:prstGeom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2A8F9836-D329-4592-B18C-13771C12E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423" y="1420042"/>
            <a:ext cx="9246316" cy="95250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0C66886E-0B92-4947-B8B0-2FDDA9C3C101}"/>
              </a:ext>
            </a:extLst>
          </p:cNvPr>
          <p:cNvGrpSpPr/>
          <p:nvPr userDrawn="1"/>
        </p:nvGrpSpPr>
        <p:grpSpPr>
          <a:xfrm>
            <a:off x="628502" y="373687"/>
            <a:ext cx="5526532" cy="515552"/>
            <a:chOff x="5322763" y="236893"/>
            <a:chExt cx="6381659" cy="595324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F8776A7B-F53B-43D1-AA34-35294E576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480" y="319426"/>
              <a:ext cx="973942" cy="418054"/>
            </a:xfrm>
            <a:prstGeom prst="rect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2B9E3632-B0E1-4562-8861-5D3C41C2D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85" y="297841"/>
              <a:ext cx="1351143" cy="405850"/>
            </a:xfrm>
            <a:prstGeom prst="rect">
              <a:avLst/>
            </a:prstGeom>
          </p:spPr>
        </p:pic>
        <p:pic>
          <p:nvPicPr>
            <p:cNvPr id="24" name="Obrázok 23">
              <a:extLst>
                <a:ext uri="{FF2B5EF4-FFF2-40B4-BE49-F238E27FC236}">
                  <a16:creationId xmlns:a16="http://schemas.microsoft.com/office/drawing/2014/main" id="{352ECBCC-7560-4D82-86B7-CF3B25F16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" t="7635" r="7903" b="8623"/>
            <a:stretch/>
          </p:blipFill>
          <p:spPr>
            <a:xfrm>
              <a:off x="5322763" y="331631"/>
              <a:ext cx="1572558" cy="405849"/>
            </a:xfrm>
            <a:prstGeom prst="rect">
              <a:avLst/>
            </a:prstGeom>
          </p:spPr>
        </p:pic>
        <p:pic>
          <p:nvPicPr>
            <p:cNvPr id="29" name="Obrázok 28">
              <a:extLst>
                <a:ext uri="{FF2B5EF4-FFF2-40B4-BE49-F238E27FC236}">
                  <a16:creationId xmlns:a16="http://schemas.microsoft.com/office/drawing/2014/main" id="{55E2C17B-D5BB-4196-97E6-5F475CA25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8102" y="236893"/>
              <a:ext cx="1742092" cy="595324"/>
            </a:xfrm>
            <a:prstGeom prst="rect">
              <a:avLst/>
            </a:prstGeom>
          </p:spPr>
        </p:pic>
      </p:grpSp>
      <p:sp>
        <p:nvSpPr>
          <p:cNvPr id="31" name="Obdĺžnik 30">
            <a:extLst>
              <a:ext uri="{FF2B5EF4-FFF2-40B4-BE49-F238E27FC236}">
                <a16:creationId xmlns:a16="http://schemas.microsoft.com/office/drawing/2014/main" id="{9A6EDD4A-1788-4285-B0AD-4CA77840D6F9}"/>
              </a:ext>
            </a:extLst>
          </p:cNvPr>
          <p:cNvSpPr/>
          <p:nvPr userDrawn="1"/>
        </p:nvSpPr>
        <p:spPr>
          <a:xfrm>
            <a:off x="7172607" y="536621"/>
            <a:ext cx="275112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2"/>
            <a:r>
              <a:rPr lang="en-US" dirty="0"/>
              <a:t>Third level</a:t>
            </a:r>
            <a:endParaRPr lang="sk-SK" dirty="0"/>
          </a:p>
          <a:p>
            <a:pPr lvl="3"/>
            <a:r>
              <a:rPr lang="en-US" dirty="0"/>
              <a:t>Fourth level</a:t>
            </a:r>
            <a:endParaRPr lang="sk-SK" dirty="0"/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2"/>
            <a:r>
              <a:rPr lang="en-US" dirty="0"/>
              <a:t>Third level</a:t>
            </a:r>
            <a:endParaRPr lang="sk-SK" dirty="0"/>
          </a:p>
          <a:p>
            <a:pPr lvl="3"/>
            <a:r>
              <a:rPr lang="en-US" dirty="0"/>
              <a:t>Fourth level</a:t>
            </a:r>
            <a:endParaRPr lang="sk-SK" dirty="0"/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8BEEF9E-9D37-4F33-AF60-6D9E7EFCDE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7" y="5662193"/>
            <a:ext cx="11430084" cy="952507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5C33784-D047-4FA4-BEB2-0082EE89E01B}"/>
              </a:ext>
            </a:extLst>
          </p:cNvPr>
          <p:cNvGrpSpPr/>
          <p:nvPr userDrawn="1"/>
        </p:nvGrpSpPr>
        <p:grpSpPr>
          <a:xfrm>
            <a:off x="642578" y="595655"/>
            <a:ext cx="6497385" cy="489855"/>
            <a:chOff x="2050285" y="219007"/>
            <a:chExt cx="8995654" cy="678207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8E46762F-5400-4D2B-8842-41F5A0E93E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450" y="237863"/>
              <a:ext cx="2065765" cy="618956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0C65067C-EDBD-43C6-981E-EDEDC5FF58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1" t="8813" r="7919" b="19430"/>
            <a:stretch/>
          </p:blipFill>
          <p:spPr>
            <a:xfrm>
              <a:off x="7160421" y="219007"/>
              <a:ext cx="2065765" cy="618956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F9EC780B-81A0-41C5-A57F-2BFD4F5A3F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" r="6994" b="14072"/>
            <a:stretch/>
          </p:blipFill>
          <p:spPr>
            <a:xfrm>
              <a:off x="2050285" y="224680"/>
              <a:ext cx="2251959" cy="67253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EECA5AD6-7C2D-4241-857A-439F8C637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392" y="226631"/>
              <a:ext cx="1423547" cy="611332"/>
            </a:xfrm>
            <a:prstGeom prst="rect">
              <a:avLst/>
            </a:prstGeom>
          </p:spPr>
        </p:pic>
      </p:grpSp>
      <p:sp>
        <p:nvSpPr>
          <p:cNvPr id="20" name="Zástupný objekt pre dátum 1">
            <a:extLst>
              <a:ext uri="{FF2B5EF4-FFF2-40B4-BE49-F238E27FC236}">
                <a16:creationId xmlns:a16="http://schemas.microsoft.com/office/drawing/2014/main" id="{2CB4523D-51D6-4B47-9180-1B1ED2678140}"/>
              </a:ext>
            </a:extLst>
          </p:cNvPr>
          <p:cNvSpPr txBox="1">
            <a:spLocks/>
          </p:cNvSpPr>
          <p:nvPr userDrawn="1"/>
        </p:nvSpPr>
        <p:spPr>
          <a:xfrm>
            <a:off x="10277769" y="609274"/>
            <a:ext cx="1809316" cy="365125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rgbClr val="261E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E6A5E-9D4C-4127-90A7-1BD5D0739A7B}" type="datetimeFigureOut">
              <a:rPr lang="sk-SK" smtClean="0"/>
              <a:pPr/>
              <a:t>23. 9. 2025</a:t>
            </a:fld>
            <a:endParaRPr lang="sk-SK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15978781-71A5-4BA2-8549-22A2C1524838}"/>
              </a:ext>
            </a:extLst>
          </p:cNvPr>
          <p:cNvSpPr/>
          <p:nvPr userDrawn="1"/>
        </p:nvSpPr>
        <p:spPr>
          <a:xfrm>
            <a:off x="7992272" y="791836"/>
            <a:ext cx="1942250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261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B5135-5EE8-4EEE-87AC-B96F00E3C957}" type="datetime1">
              <a:rPr lang="sk-SK" smtClean="0"/>
              <a:t>23. 9. 2025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945" r="7844" b="1256"/>
          <a:stretch/>
        </p:blipFill>
        <p:spPr>
          <a:xfrm rot="5400000">
            <a:off x="2666999" y="-2667001"/>
            <a:ext cx="6858001" cy="1219200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DA55C51-777E-4861-9A1B-5B6653A38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202701"/>
            <a:ext cx="11189720" cy="93247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A65BE5B-E2B3-471F-B632-D1DF58C27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25" y="3702428"/>
            <a:ext cx="1037871" cy="174071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2DA1480-C2C2-455F-A6BA-8F85EBA45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804159"/>
            <a:ext cx="897783" cy="150591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147D100-1822-4596-AE46-6EE9F71B377F}"/>
              </a:ext>
            </a:extLst>
          </p:cNvPr>
          <p:cNvGrpSpPr/>
          <p:nvPr userDrawn="1"/>
        </p:nvGrpSpPr>
        <p:grpSpPr>
          <a:xfrm>
            <a:off x="537071" y="5866495"/>
            <a:ext cx="6497385" cy="489855"/>
            <a:chOff x="2050285" y="219007"/>
            <a:chExt cx="8995654" cy="678207"/>
          </a:xfrm>
        </p:grpSpPr>
        <p:pic>
          <p:nvPicPr>
            <p:cNvPr id="15" name="Obrázok 14">
              <a:extLst>
                <a:ext uri="{FF2B5EF4-FFF2-40B4-BE49-F238E27FC236}">
                  <a16:creationId xmlns:a16="http://schemas.microsoft.com/office/drawing/2014/main" id="{97BF28E9-C529-409A-BC21-698001B50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450" y="237863"/>
              <a:ext cx="2065765" cy="618956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B344ACF8-E6E3-4042-8B8D-FC3522A5DA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1" t="8813" r="7919" b="19430"/>
            <a:stretch/>
          </p:blipFill>
          <p:spPr>
            <a:xfrm>
              <a:off x="7160421" y="219007"/>
              <a:ext cx="2065765" cy="618956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C5AB8C14-637D-4E5A-83F6-BC6EF2408D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" r="6994" b="14072"/>
            <a:stretch/>
          </p:blipFill>
          <p:spPr>
            <a:xfrm>
              <a:off x="2050285" y="224680"/>
              <a:ext cx="2251959" cy="672534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54019544-A387-497B-BD4E-4AC5C1D3C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392" y="226631"/>
              <a:ext cx="1423547" cy="611332"/>
            </a:xfrm>
            <a:prstGeom prst="rect">
              <a:avLst/>
            </a:prstGeom>
          </p:spPr>
        </p:pic>
      </p:grpSp>
      <p:sp>
        <p:nvSpPr>
          <p:cNvPr id="19" name="Zástupný objekt pre dátum 1">
            <a:extLst>
              <a:ext uri="{FF2B5EF4-FFF2-40B4-BE49-F238E27FC236}">
                <a16:creationId xmlns:a16="http://schemas.microsoft.com/office/drawing/2014/main" id="{A50F72AF-5AF5-4FC0-A38E-33C7357995AB}"/>
              </a:ext>
            </a:extLst>
          </p:cNvPr>
          <p:cNvSpPr txBox="1">
            <a:spLocks/>
          </p:cNvSpPr>
          <p:nvPr userDrawn="1"/>
        </p:nvSpPr>
        <p:spPr>
          <a:xfrm>
            <a:off x="10172262" y="5880114"/>
            <a:ext cx="1809316" cy="365125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rgbClr val="261E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E6A5E-9D4C-4127-90A7-1BD5D0739A7B}" type="datetimeFigureOut">
              <a:rPr lang="sk-SK" smtClean="0"/>
              <a:pPr/>
              <a:t>23. 9. 2025</a:t>
            </a:fld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C807532E-DB42-4C6E-B8D0-56E2C47FE48C}"/>
              </a:ext>
            </a:extLst>
          </p:cNvPr>
          <p:cNvSpPr/>
          <p:nvPr userDrawn="1"/>
        </p:nvSpPr>
        <p:spPr>
          <a:xfrm>
            <a:off x="7886765" y="6062676"/>
            <a:ext cx="1942250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261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44E422F-2BAF-4816-B145-1FBE431E0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264"/>
          <a:stretch/>
        </p:blipFill>
        <p:spPr>
          <a:xfrm>
            <a:off x="752083" y="340474"/>
            <a:ext cx="10363330" cy="88289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8FDB4B0-4929-423F-8B34-5F9AD7F179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8" y="4721561"/>
            <a:ext cx="1003822" cy="400201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6B466921-AA35-404E-8E03-E60D14ECB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6"/>
          <a:stretch/>
        </p:blipFill>
        <p:spPr>
          <a:xfrm>
            <a:off x="8399833" y="1334213"/>
            <a:ext cx="3792167" cy="4189573"/>
          </a:xfrm>
          <a:prstGeom prst="rect">
            <a:avLst/>
          </a:prstGeom>
        </p:spPr>
      </p:pic>
      <p:sp>
        <p:nvSpPr>
          <p:cNvPr id="20" name="Nadpis 1">
            <a:extLst>
              <a:ext uri="{FF2B5EF4-FFF2-40B4-BE49-F238E27FC236}">
                <a16:creationId xmlns:a16="http://schemas.microsoft.com/office/drawing/2014/main" id="{56604195-7940-462F-BBB8-C183D6ECF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998" y="2022044"/>
            <a:ext cx="7542602" cy="95250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136A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sk-SK" dirty="0"/>
            </a:br>
            <a:r>
              <a:rPr lang="en-US" dirty="0"/>
              <a:t>TITLE STYLE</a:t>
            </a:r>
            <a:endParaRPr lang="sk-SK" dirty="0"/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6B68516C-BC3F-4F23-8C17-EC74F54770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022044"/>
            <a:ext cx="525517" cy="881484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5B9B8737-27D0-42C5-A87A-80284A5E23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86" y="2544016"/>
            <a:ext cx="567915" cy="952506"/>
          </a:xfrm>
          <a:prstGeom prst="rect">
            <a:avLst/>
          </a:prstGeom>
        </p:spPr>
      </p:pic>
      <p:sp>
        <p:nvSpPr>
          <p:cNvPr id="27" name="Zástupný objekt pre dátum 1">
            <a:extLst>
              <a:ext uri="{FF2B5EF4-FFF2-40B4-BE49-F238E27FC236}">
                <a16:creationId xmlns:a16="http://schemas.microsoft.com/office/drawing/2014/main" id="{9BC65994-109C-479E-A073-AA029178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554" y="6011133"/>
            <a:ext cx="242442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61E6A"/>
                </a:solidFill>
              </a:defRPr>
            </a:lvl1pPr>
          </a:lstStyle>
          <a:p>
            <a:fld id="{BD0F20A4-85E2-4FBB-8D0F-983DE72D7E48}" type="datetime1">
              <a:rPr lang="sk-SK" smtClean="0"/>
              <a:t>23. 9. 2025</a:t>
            </a:fld>
            <a:endParaRPr lang="sk-SK" dirty="0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D0F98B36-2511-4064-B2FC-2EFB39C02E33}"/>
              </a:ext>
            </a:extLst>
          </p:cNvPr>
          <p:cNvSpPr/>
          <p:nvPr userDrawn="1"/>
        </p:nvSpPr>
        <p:spPr>
          <a:xfrm>
            <a:off x="6233927" y="6193696"/>
            <a:ext cx="2751125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98D5D5C-02D5-4289-997B-5C3986985D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9" y="5192785"/>
            <a:ext cx="5424883" cy="13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2086709"/>
            <a:ext cx="3932237" cy="110682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934308"/>
            <a:ext cx="6172200" cy="392674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2"/>
            <a:r>
              <a:rPr lang="en-US" dirty="0"/>
              <a:t>Third level</a:t>
            </a:r>
            <a:endParaRPr lang="sk-SK" dirty="0"/>
          </a:p>
          <a:p>
            <a:pPr lvl="3"/>
            <a:r>
              <a:rPr lang="en-US" dirty="0"/>
              <a:t>Fourth level</a:t>
            </a:r>
            <a:endParaRPr lang="sk-SK" dirty="0"/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801808"/>
            <a:ext cx="3932237" cy="2067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B6F8236-4235-491F-81B2-8699BF568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9" y="5853532"/>
            <a:ext cx="10966506" cy="913876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EC3F3C1-1B5F-4920-BC4C-AA2370A665C8}"/>
              </a:ext>
            </a:extLst>
          </p:cNvPr>
          <p:cNvGrpSpPr/>
          <p:nvPr userDrawn="1"/>
        </p:nvGrpSpPr>
        <p:grpSpPr>
          <a:xfrm>
            <a:off x="630856" y="324504"/>
            <a:ext cx="6497385" cy="489855"/>
            <a:chOff x="2050285" y="219007"/>
            <a:chExt cx="8995654" cy="678207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B536D05E-1899-4334-AB81-DB340F960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450" y="237863"/>
              <a:ext cx="2065765" cy="618956"/>
            </a:xfrm>
            <a:prstGeom prst="rect">
              <a:avLst/>
            </a:prstGeom>
          </p:spPr>
        </p:pic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5B21DAD9-8253-4F3F-B394-DD83FD8A40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1" t="8813" r="7919" b="19430"/>
            <a:stretch/>
          </p:blipFill>
          <p:spPr>
            <a:xfrm>
              <a:off x="7160421" y="219007"/>
              <a:ext cx="2065765" cy="618956"/>
            </a:xfrm>
            <a:prstGeom prst="rect">
              <a:avLst/>
            </a:prstGeom>
          </p:spPr>
        </p:pic>
        <p:pic>
          <p:nvPicPr>
            <p:cNvPr id="15" name="Obrázok 14">
              <a:extLst>
                <a:ext uri="{FF2B5EF4-FFF2-40B4-BE49-F238E27FC236}">
                  <a16:creationId xmlns:a16="http://schemas.microsoft.com/office/drawing/2014/main" id="{C3675EDB-7887-446D-81B3-24847E92F1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" r="6994" b="14072"/>
            <a:stretch/>
          </p:blipFill>
          <p:spPr>
            <a:xfrm>
              <a:off x="2050285" y="224680"/>
              <a:ext cx="2251959" cy="672534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E2EB13A4-8FA1-4E50-9438-832E62E7B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392" y="226631"/>
              <a:ext cx="1423547" cy="611332"/>
            </a:xfrm>
            <a:prstGeom prst="rect">
              <a:avLst/>
            </a:prstGeom>
          </p:spPr>
        </p:pic>
      </p:grpSp>
      <p:sp>
        <p:nvSpPr>
          <p:cNvPr id="17" name="Zástupný objekt pre dátum 1">
            <a:extLst>
              <a:ext uri="{FF2B5EF4-FFF2-40B4-BE49-F238E27FC236}">
                <a16:creationId xmlns:a16="http://schemas.microsoft.com/office/drawing/2014/main" id="{75C5E4A2-C676-4F2D-B1F2-0947FF77B438}"/>
              </a:ext>
            </a:extLst>
          </p:cNvPr>
          <p:cNvSpPr txBox="1">
            <a:spLocks/>
          </p:cNvSpPr>
          <p:nvPr userDrawn="1"/>
        </p:nvSpPr>
        <p:spPr>
          <a:xfrm>
            <a:off x="10266047" y="338123"/>
            <a:ext cx="1809316" cy="365125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rgbClr val="261E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E6A5E-9D4C-4127-90A7-1BD5D0739A7B}" type="datetimeFigureOut">
              <a:rPr lang="sk-SK" smtClean="0"/>
              <a:pPr/>
              <a:t>23. 9. 2025</a:t>
            </a:fld>
            <a:endParaRPr lang="sk-SK" dirty="0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D44CE1DB-11C7-4C37-B0E8-F91BA78195AD}"/>
              </a:ext>
            </a:extLst>
          </p:cNvPr>
          <p:cNvSpPr/>
          <p:nvPr userDrawn="1"/>
        </p:nvSpPr>
        <p:spPr>
          <a:xfrm>
            <a:off x="7980550" y="520685"/>
            <a:ext cx="1942250" cy="45719"/>
          </a:xfrm>
          <a:prstGeom prst="rect">
            <a:avLst/>
          </a:prstGeom>
          <a:solidFill>
            <a:srgbClr val="261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261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8EBAB-FD38-46E0-9BD7-D05369CA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01D73C0-3477-4E1E-941A-8CC16FED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0A4-85E2-4FBB-8D0F-983DE72D7E48}" type="datetime1">
              <a:rPr lang="sk-SK" smtClean="0"/>
              <a:t>23. 9. 2025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3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E4F1E-4E05-4A01-B1C4-0B951F52C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327" y="2496982"/>
            <a:ext cx="6498672" cy="1864035"/>
          </a:xfrm>
        </p:spPr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293845-76F6-4487-8005-50BD04EF6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327" y="4361017"/>
            <a:ext cx="6498672" cy="167687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76ED06-C0E9-4AAE-9954-4F73115D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780-85AB-4789-B442-517576597CC3}" type="datetime1">
              <a:rPr lang="sk-SK" smtClean="0"/>
              <a:t>23. 9. 2025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083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6703D-B202-4D57-9BCF-C5596F83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FDFC87-552B-43B4-A6DB-78FACC03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61917E-48D4-4D4D-A81D-1C820DEB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2CB5-03B0-4956-8880-237E5D4B9987}" type="datetime1">
              <a:rPr lang="sk-SK" smtClean="0"/>
              <a:t>23. 9. 2025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218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E0FBE-89C7-4033-AE23-B058E4A0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20A6EE2-EBC7-4CC9-BAC9-D46ED2A5F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680318-A813-45AA-AD46-6C630764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980B-1A4A-4649-B6CA-32FCB2D87776}" type="datetime1">
              <a:rPr lang="sk-SK" smtClean="0"/>
              <a:t>23. 9. 2025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579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9550BFA-AD4B-4DCC-B4E6-8932C63B47B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53A336F-FC15-491A-827F-CFECC9A3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AAB5-40E9-4362-8A09-A75FA3E37D3D}" type="datetime1">
              <a:rPr lang="sk-SK" smtClean="0"/>
              <a:t>23. 9. 2025</a:t>
            </a:fld>
            <a:endParaRPr lang="sk-SK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BB0461-8FA9-415E-B328-9EBAB2DC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23" y="1606309"/>
            <a:ext cx="9246316" cy="952507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69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0FB69-2687-4D68-9E01-5F43714ECE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3962" y="1354667"/>
            <a:ext cx="10591426" cy="694266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1D785AF-3FA8-4950-8923-96B6F27F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962" y="2048933"/>
            <a:ext cx="5233614" cy="456142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6F8A20A-B846-44F6-8A85-D1ACB90DF6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22C90C9-CFD6-45C5-9460-FF6AA3B5E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048933"/>
            <a:ext cx="5259388" cy="456142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DCF861B-86A8-4F45-9F01-EB29B45E57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4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B2E8D-E24A-44BD-B546-8F208ACA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2092325"/>
            <a:ext cx="10515600" cy="132556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03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9C590-C460-4C76-84D4-1463A2D0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E913E5-1B59-4E82-8E17-8CB0E708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34308"/>
            <a:ext cx="6172200" cy="3535159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DEC76B9-351B-4446-8173-B5985A7D0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608431"/>
            <a:ext cx="3932237" cy="1861036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097620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BA9271047A9B4FAD6EDD6A5C909D5A" ma:contentTypeVersion="7" ma:contentTypeDescription="Umožňuje vytvoriť nový dokument." ma:contentTypeScope="" ma:versionID="0fd743617c5ced39a563cf9fa510fb1a">
  <xsd:schema xmlns:xsd="http://www.w3.org/2001/XMLSchema" xmlns:xs="http://www.w3.org/2001/XMLSchema" xmlns:p="http://schemas.microsoft.com/office/2006/metadata/properties" xmlns:ns2="2d5bde4e-5b58-4826-a878-4304dc45c751" targetNamespace="http://schemas.microsoft.com/office/2006/metadata/properties" ma:root="true" ma:fieldsID="4f1eceb807cc759bb64e9fd559323efb" ns2:_="">
    <xsd:import namespace="2d5bde4e-5b58-4826-a878-4304dc45c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bde4e-5b58-4826-a878-4304dc45c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5913F-A975-46EE-AD1F-585D8F37072D}">
  <ds:schemaRefs>
    <ds:schemaRef ds:uri="66830836-3ddf-4cc2-803c-b2e966fc79ec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90e5470-1b83-4611-9d9f-d1bfc414413f"/>
  </ds:schemaRefs>
</ds:datastoreItem>
</file>

<file path=customXml/itemProps2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758E7-9E15-4757-8771-718DAA07ED6C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</Words>
  <Application>Microsoft Office PowerPoint</Application>
  <PresentationFormat>Širokouhlá</PresentationFormat>
  <Paragraphs>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Kristína Basová</cp:lastModifiedBy>
  <cp:revision>19</cp:revision>
  <dcterms:created xsi:type="dcterms:W3CDTF">2025-03-26T10:23:24Z</dcterms:created>
  <dcterms:modified xsi:type="dcterms:W3CDTF">2025-09-23T08:34:38Z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0x0101001ABA9271047A9B4FAD6EDD6A5C909D5A</vt:lpwstr>
  </property>
</Properties>
</file>