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4" r:id="rId2"/>
    <p:sldId id="307" r:id="rId3"/>
    <p:sldId id="294" r:id="rId4"/>
    <p:sldId id="287" r:id="rId5"/>
    <p:sldId id="297" r:id="rId6"/>
    <p:sldId id="309" r:id="rId7"/>
    <p:sldId id="313" r:id="rId8"/>
    <p:sldId id="312" r:id="rId9"/>
    <p:sldId id="328" r:id="rId10"/>
    <p:sldId id="329" r:id="rId11"/>
    <p:sldId id="327" r:id="rId12"/>
    <p:sldId id="316" r:id="rId13"/>
    <p:sldId id="319" r:id="rId14"/>
    <p:sldId id="320" r:id="rId15"/>
    <p:sldId id="321" r:id="rId16"/>
    <p:sldId id="326" r:id="rId17"/>
    <p:sldId id="318" r:id="rId18"/>
    <p:sldId id="322" r:id="rId19"/>
    <p:sldId id="300" r:id="rId20"/>
    <p:sldId id="317" r:id="rId21"/>
    <p:sldId id="289" r:id="rId2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8B54F3A7-07B7-4A98-90E2-7E2AB7BEC5A2}">
          <p14:sldIdLst>
            <p14:sldId id="284"/>
          </p14:sldIdLst>
        </p14:section>
        <p14:section name="Fotografie BCH" id="{13E96BD7-97CE-46B5-A2E1-2014CA018E5D}">
          <p14:sldIdLst>
            <p14:sldId id="307"/>
            <p14:sldId id="294"/>
            <p14:sldId id="287"/>
            <p14:sldId id="297"/>
            <p14:sldId id="309"/>
            <p14:sldId id="313"/>
            <p14:sldId id="312"/>
            <p14:sldId id="328"/>
            <p14:sldId id="329"/>
            <p14:sldId id="327"/>
            <p14:sldId id="316"/>
            <p14:sldId id="319"/>
            <p14:sldId id="320"/>
            <p14:sldId id="321"/>
            <p14:sldId id="326"/>
            <p14:sldId id="318"/>
            <p14:sldId id="322"/>
          </p14:sldIdLst>
        </p14:section>
        <p14:section name="Sekcia bez názvu" id="{65DD7E83-DDBD-4332-BC93-3E12244DCFF9}">
          <p14:sldIdLst>
            <p14:sldId id="300"/>
            <p14:sldId id="317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3105"/>
    <a:srgbClr val="9D4B07"/>
    <a:srgbClr val="4C2504"/>
    <a:srgbClr val="8B4921"/>
    <a:srgbClr val="AD5B29"/>
    <a:srgbClr val="BF5B09"/>
    <a:srgbClr val="783A06"/>
    <a:srgbClr val="674C17"/>
    <a:srgbClr val="B68728"/>
    <a:srgbClr val="D6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2" autoAdjust="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A25A2-41E6-4EE7-BDD9-50298837076C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AFDE0-1065-4CCC-81D4-C7E92AA9AB7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9378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AFDE0-1065-4CCC-81D4-C7E92AA9AB77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41089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á snímk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88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9852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560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945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728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732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626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807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180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467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115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B897C-E181-44E6-A852-64072373A9B6}" type="datetimeFigureOut">
              <a:rPr lang="sk-SK" smtClean="0"/>
              <a:t>11.4.2024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4D973-7120-4E28-B6C3-B444E2657FB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1584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179512" y="5445224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absolventov magisterského štúdia 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Prírodovedeckej fakulty 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Univerzity Pavla Jozefa Šafárika v Košiciach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2267744" y="4725144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>
                <a:solidFill>
                  <a:srgbClr val="6731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1969 - 1974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916633" y="2579420"/>
            <a:ext cx="73997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d English Text MT" panose="03040902040508030806" pitchFamily="66" charset="0"/>
              </a:rPr>
              <a:t>Zlatá promócia</a:t>
            </a: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3" t="5900" r="37400" b="65750"/>
          <a:stretch/>
        </p:blipFill>
        <p:spPr>
          <a:xfrm>
            <a:off x="3635896" y="404664"/>
            <a:ext cx="2088232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84271"/>
      </p:ext>
    </p:extLst>
  </p:cSld>
  <p:clrMapOvr>
    <a:masterClrMapping/>
  </p:clrMapOvr>
  <p:transition spd="slow" advTm="5000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ošatenie, obuv, osoba, veranda&#10;&#10;Automaticky generovaný popis">
            <a:extLst>
              <a:ext uri="{FF2B5EF4-FFF2-40B4-BE49-F238E27FC236}">
                <a16:creationId xmlns:a16="http://schemas.microsoft.com/office/drawing/2014/main" id="{23B718D0-A6A8-26AB-8DFD-932F5DD91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04664"/>
            <a:ext cx="4320479" cy="606286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63093917"/>
      </p:ext>
    </p:extLst>
  </p:cSld>
  <p:clrMapOvr>
    <a:masterClrMapping/>
  </p:clrMapOvr>
  <p:transition spd="slow" advTm="500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osoba, budova, chlap&#10;&#10;Automaticky generovaný popis">
            <a:extLst>
              <a:ext uri="{FF2B5EF4-FFF2-40B4-BE49-F238E27FC236}">
                <a16:creationId xmlns:a16="http://schemas.microsoft.com/office/drawing/2014/main" id="{DE85541B-80E5-FEBF-BE67-E9CF583211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07" y="604780"/>
            <a:ext cx="8069786" cy="564843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52870804"/>
      </p:ext>
    </p:extLst>
  </p:cSld>
  <p:clrMapOvr>
    <a:masterClrMapping/>
  </p:clrMapOvr>
  <p:transition spd="slow" advTm="5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osoba, vnútri, ošatenie, ľudská tvár&#10;&#10;Automaticky generovaný popis">
            <a:extLst>
              <a:ext uri="{FF2B5EF4-FFF2-40B4-BE49-F238E27FC236}">
                <a16:creationId xmlns:a16="http://schemas.microsoft.com/office/drawing/2014/main" id="{03326AF6-81D9-FA44-056B-D43B3452F6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1603"/>
            <a:ext cx="4219687" cy="51845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Obrázok 5" descr="Obrázok, na ktorom je ľudská tvár, ošatenie, osoba, žena&#10;&#10;Automaticky generovaný popis">
            <a:extLst>
              <a:ext uri="{FF2B5EF4-FFF2-40B4-BE49-F238E27FC236}">
                <a16:creationId xmlns:a16="http://schemas.microsoft.com/office/drawing/2014/main" id="{2177487C-0021-4636-B0C7-FD14B51951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894624"/>
            <a:ext cx="4752528" cy="37027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26446169"/>
      </p:ext>
    </p:extLst>
  </p:cSld>
  <p:clrMapOvr>
    <a:masterClrMapping/>
  </p:clrMapOvr>
  <p:transition spd="slow" advTm="500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exteriér, strom, skupina, ľudia&#10;&#10;Automaticky generovaný popis">
            <a:extLst>
              <a:ext uri="{FF2B5EF4-FFF2-40B4-BE49-F238E27FC236}">
                <a16:creationId xmlns:a16="http://schemas.microsoft.com/office/drawing/2014/main" id="{A02BB4EF-138B-9A47-42A3-CF1E5E3094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53" y="764704"/>
            <a:ext cx="7966094" cy="507018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05686885"/>
      </p:ext>
    </p:extLst>
  </p:cSld>
  <p:clrMapOvr>
    <a:masterClrMapping/>
  </p:clrMapOvr>
  <p:transition spd="slow" advTm="5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exteriér, voda, člnkovanie, loď&#10;&#10;Automaticky generovaný popis">
            <a:extLst>
              <a:ext uri="{FF2B5EF4-FFF2-40B4-BE49-F238E27FC236}">
                <a16:creationId xmlns:a16="http://schemas.microsoft.com/office/drawing/2014/main" id="{3F0CBA5A-78B2-F11B-274E-2754424753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00" y="620688"/>
            <a:ext cx="7878400" cy="5400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12316193"/>
      </p:ext>
    </p:extLst>
  </p:cSld>
  <p:clrMapOvr>
    <a:masterClrMapping/>
  </p:clrMapOvr>
  <p:transition spd="slow" advTm="500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Obrázok, na ktorom je exteriér, ľudia, zem, skupina&#10;&#10;Automaticky generovaný popis">
            <a:extLst>
              <a:ext uri="{FF2B5EF4-FFF2-40B4-BE49-F238E27FC236}">
                <a16:creationId xmlns:a16="http://schemas.microsoft.com/office/drawing/2014/main" id="{6ADF75F5-5927-8061-4E2E-96A4719594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31034"/>
            <a:ext cx="7946348" cy="55959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38424033"/>
      </p:ext>
    </p:extLst>
  </p:cSld>
  <p:clrMapOvr>
    <a:masterClrMapping/>
  </p:clrMapOvr>
  <p:transition spd="slow" advTm="5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exteriér, chlap, osoba&#10;&#10;Automaticky generovaný popis">
            <a:extLst>
              <a:ext uri="{FF2B5EF4-FFF2-40B4-BE49-F238E27FC236}">
                <a16:creationId xmlns:a16="http://schemas.microsoft.com/office/drawing/2014/main" id="{F63E3E90-DFD8-A23B-7B57-04FFFF4394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78289"/>
            <a:ext cx="8194196" cy="570142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64301016"/>
      </p:ext>
    </p:extLst>
  </p:cSld>
  <p:clrMapOvr>
    <a:masterClrMapping/>
  </p:clrMapOvr>
  <p:transition spd="slow" advTm="5000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9370A3EE-D90E-9C89-7648-E25F47E23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30715"/>
            <a:ext cx="4896544" cy="61965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02790275"/>
      </p:ext>
    </p:extLst>
  </p:cSld>
  <p:clrMapOvr>
    <a:masterClrMapping/>
  </p:clrMapOvr>
  <p:transition spd="slow" advTm="5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7B78393C-4AB3-3B9C-13E1-1D38BBD7C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85" y="980703"/>
            <a:ext cx="7971630" cy="48965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78539199"/>
      </p:ext>
    </p:extLst>
  </p:cSld>
  <p:clrMapOvr>
    <a:masterClrMapping/>
  </p:clrMapOvr>
  <p:transition spd="slow" advTm="5000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5461F372-ECA1-FB34-7274-2992F71C7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32" y="1118329"/>
            <a:ext cx="7892335" cy="46213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65779757"/>
      </p:ext>
    </p:extLst>
  </p:cSld>
  <p:clrMapOvr>
    <a:masterClrMapping/>
  </p:clrMapOvr>
  <p:transition spd="slow" advTm="5000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chlap, osoba, rúcho&#10;&#10;Automaticky generovaný popis">
            <a:extLst>
              <a:ext uri="{FF2B5EF4-FFF2-40B4-BE49-F238E27FC236}">
                <a16:creationId xmlns:a16="http://schemas.microsoft.com/office/drawing/2014/main" id="{17A81663-526F-7DB0-F930-E007BF7EA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" y="666750"/>
            <a:ext cx="7829550" cy="55245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68470175"/>
      </p:ext>
    </p:extLst>
  </p:cSld>
  <p:clrMapOvr>
    <a:masterClrMapping/>
  </p:clrMapOvr>
  <p:transition spd="slow" advTm="5000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osoba, ľudská tvár, chlap&#10;&#10;Automaticky generovaný popis">
            <a:extLst>
              <a:ext uri="{FF2B5EF4-FFF2-40B4-BE49-F238E27FC236}">
                <a16:creationId xmlns:a16="http://schemas.microsoft.com/office/drawing/2014/main" id="{D7953992-5843-D73B-D31D-65D8609F6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" y="895350"/>
            <a:ext cx="7705725" cy="50673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85695755"/>
      </p:ext>
    </p:extLst>
  </p:cSld>
  <p:clrMapOvr>
    <a:masterClrMapping/>
  </p:clrMapOvr>
  <p:transition spd="slow" advTm="5000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osoba, ľudská tvár, chlap&#10;&#10;Automaticky generovaný popis">
            <a:extLst>
              <a:ext uri="{FF2B5EF4-FFF2-40B4-BE49-F238E27FC236}">
                <a16:creationId xmlns:a16="http://schemas.microsoft.com/office/drawing/2014/main" id="{ECFD6E2C-C666-301D-6D76-1512F1A04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77" y="908720"/>
            <a:ext cx="7576246" cy="52080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17341440"/>
      </p:ext>
    </p:extLst>
  </p:cSld>
  <p:clrMapOvr>
    <a:masterClrMapping/>
  </p:clrMapOvr>
  <p:transition spd="slow" advTm="5000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575C3D6F-4CE1-B95A-72CA-AAF55DE4F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346348"/>
            <a:ext cx="4523111" cy="616530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47369793"/>
      </p:ext>
    </p:extLst>
  </p:cSld>
  <p:clrMapOvr>
    <a:masterClrMapping/>
  </p:clrMapOvr>
  <p:transition spd="slow" advTm="5000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0DA35E65-4D8B-F449-66DF-DBB71DFB0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088740"/>
            <a:ext cx="7377963" cy="46805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06011370"/>
      </p:ext>
    </p:extLst>
  </p:cSld>
  <p:clrMapOvr>
    <a:masterClrMapping/>
  </p:clrMapOvr>
  <p:transition spd="slow" advTm="5000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ošatenie, chlap, oblek, osoba&#10;&#10;Automaticky generovaný popis">
            <a:extLst>
              <a:ext uri="{FF2B5EF4-FFF2-40B4-BE49-F238E27FC236}">
                <a16:creationId xmlns:a16="http://schemas.microsoft.com/office/drawing/2014/main" id="{4B082503-D20E-16AD-B5A7-35C5FCC3E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37" y="690562"/>
            <a:ext cx="7553325" cy="54768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91961431"/>
      </p:ext>
    </p:extLst>
  </p:cSld>
  <p:clrMapOvr>
    <a:masterClrMapping/>
  </p:clrMapOvr>
  <p:transition spd="slow" advTm="5000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91D5D9B4-7CEE-C3BA-75ED-42AFA7B26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61693"/>
            <a:ext cx="7926222" cy="49346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11552812"/>
      </p:ext>
    </p:extLst>
  </p:cSld>
  <p:clrMapOvr>
    <a:masterClrMapping/>
  </p:clrMapOvr>
  <p:transition spd="slow" advTm="5000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text, list&#10;&#10;Automaticky generovaný popis">
            <a:extLst>
              <a:ext uri="{FF2B5EF4-FFF2-40B4-BE49-F238E27FC236}">
                <a16:creationId xmlns:a16="http://schemas.microsoft.com/office/drawing/2014/main" id="{50AF1F60-3C53-C731-CA7E-9841F6C8C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8640"/>
            <a:ext cx="5020022" cy="6504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7384509"/>
      </p:ext>
    </p:extLst>
  </p:cSld>
  <p:clrMapOvr>
    <a:masterClrMapping/>
  </p:clrMapOvr>
  <p:transition spd="slow" advTm="5000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6F32B3B-F3E2-4A4D-3C76-FBA85E730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/>
              <a:t>Absolventi magisterského štúdia 1974 aprobácia FCH, CH,F,MCH</a:t>
            </a:r>
            <a:r>
              <a:rPr lang="sk-SK" b="1"/>
              <a:t>,MF</a:t>
            </a:r>
            <a:endParaRPr lang="sk-SK" b="1" dirty="0"/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0DF53F94-3E45-1EC7-60A9-FA9FAC7F9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8636" y="1700808"/>
            <a:ext cx="2381438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Mária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Hanoutová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Anna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Futóová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Helena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Jeníková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Drahoslava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Mačugová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Eva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Sabovčíková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Darina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Tormová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Lýdia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Dzurendová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Štefan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Bartha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doc. RNDr. Ján Imrich, CSc.</a:t>
            </a: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Jozef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Čumita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† </a:t>
            </a:r>
            <a:r>
              <a:rPr lang="sk-SK" sz="1200" b="1" dirty="0">
                <a:latin typeface="+mj-lt"/>
                <a:ea typeface="Cambria" panose="02040503050406030204" pitchFamily="18" charset="0"/>
              </a:rPr>
              <a:t>Pavel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Slančo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Stanislav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Uličianský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prof. RNDr. Stanislav Vokál, DrSc.</a:t>
            </a: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Jaroslav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Antoš</a:t>
            </a:r>
            <a:r>
              <a:rPr lang="sk-SK" sz="1200" b="1" dirty="0">
                <a:latin typeface="+mj-lt"/>
                <a:ea typeface="Cambria" panose="02040503050406030204" pitchFamily="18" charset="0"/>
              </a:rPr>
              <a:t>, CSc.</a:t>
            </a: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Daniela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Feherová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Jozef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Ondáš</a:t>
            </a:r>
            <a:r>
              <a:rPr lang="sk-SK" sz="1200" b="1" dirty="0">
                <a:latin typeface="+mj-lt"/>
                <a:ea typeface="Cambria" panose="02040503050406030204" pitchFamily="18" charset="0"/>
              </a:rPr>
              <a:t>,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PhD.,MBA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Eva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Andrášková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Janka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Jurašová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sp>
        <p:nvSpPr>
          <p:cNvPr id="7" name="Zástupný objekt pre obsah 4">
            <a:extLst>
              <a:ext uri="{FF2B5EF4-FFF2-40B4-BE49-F238E27FC236}">
                <a16:creationId xmlns:a16="http://schemas.microsoft.com/office/drawing/2014/main" id="{D9A05405-A8C0-AACA-5A7C-21B2C7C9BF0A}"/>
              </a:ext>
            </a:extLst>
          </p:cNvPr>
          <p:cNvSpPr txBox="1">
            <a:spLocks/>
          </p:cNvSpPr>
          <p:nvPr/>
        </p:nvSpPr>
        <p:spPr>
          <a:xfrm>
            <a:off x="5220074" y="1700808"/>
            <a:ext cx="2026568" cy="4464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sp>
        <p:nvSpPr>
          <p:cNvPr id="9" name="Zástupný objekt pre obsah 4">
            <a:extLst>
              <a:ext uri="{FF2B5EF4-FFF2-40B4-BE49-F238E27FC236}">
                <a16:creationId xmlns:a16="http://schemas.microsoft.com/office/drawing/2014/main" id="{E797709F-7C35-FDDA-26D1-FD61EA8EB1C2}"/>
              </a:ext>
            </a:extLst>
          </p:cNvPr>
          <p:cNvSpPr txBox="1">
            <a:spLocks/>
          </p:cNvSpPr>
          <p:nvPr/>
        </p:nvSpPr>
        <p:spPr>
          <a:xfrm>
            <a:off x="457200" y="1700808"/>
            <a:ext cx="2026568" cy="4464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Margaréta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Datková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Jozef Drobný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Ján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Falis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Michal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Ivančo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Ľubica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Tušanová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Eva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Jevčáková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Mgr.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Svetluša</a:t>
            </a:r>
            <a:r>
              <a:rPr lang="sk-SK" sz="2200" b="1" dirty="0">
                <a:latin typeface="+mj-lt"/>
                <a:ea typeface="Cambria" panose="02040503050406030204" pitchFamily="18" charset="0"/>
              </a:rPr>
              <a:t>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Oriňáková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Edita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Zvalová</a:t>
            </a:r>
            <a:r>
              <a:rPr lang="sk-SK" sz="2200" b="1" dirty="0">
                <a:latin typeface="+mj-lt"/>
                <a:ea typeface="Cambria" panose="02040503050406030204" pitchFamily="18" charset="0"/>
              </a:rPr>
              <a:t> </a:t>
            </a:r>
          </a:p>
          <a:p>
            <a:pPr marL="0" indent="0"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Vojtech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Karpáty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Mgr. Terézia Hudáková</a:t>
            </a:r>
          </a:p>
          <a:p>
            <a:pPr marL="0" indent="0"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Július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Poracký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Mária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Vasiľová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Jarmila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Pabinová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>
                <a:latin typeface="+mj-lt"/>
                <a:ea typeface="Cambria" panose="02040503050406030204" pitchFamily="18" charset="0"/>
              </a:rPr>
              <a:t>Mgr. Ján </a:t>
            </a:r>
            <a:r>
              <a:rPr lang="sk-SK" sz="2200" b="1" dirty="0">
                <a:latin typeface="+mj-lt"/>
                <a:ea typeface="Cambria" panose="02040503050406030204" pitchFamily="18" charset="0"/>
              </a:rPr>
              <a:t>Bojčík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† </a:t>
            </a:r>
            <a:r>
              <a:rPr lang="sk-SK" sz="2200" b="1" dirty="0">
                <a:latin typeface="+mj-lt"/>
                <a:ea typeface="Cambria" panose="02040503050406030204" pitchFamily="18" charset="0"/>
              </a:rPr>
              <a:t>Branislav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Mišura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Mgr. Valéria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Šandalová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Zita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Plicová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Katarína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Radváková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Eva Smreková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Marta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Košarová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Erika Kočišová</a:t>
            </a:r>
          </a:p>
          <a:p>
            <a:pPr marL="0" indent="0"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Taťána Marková</a:t>
            </a:r>
          </a:p>
          <a:p>
            <a:pPr marL="0" indent="0">
              <a:buNone/>
            </a:pPr>
            <a:r>
              <a:rPr lang="sk-SK" sz="2200" b="1" dirty="0">
                <a:latin typeface="+mj-lt"/>
                <a:ea typeface="Cambria" panose="02040503050406030204" pitchFamily="18" charset="0"/>
              </a:rPr>
              <a:t>Mgr. Agáta </a:t>
            </a:r>
            <a:r>
              <a:rPr lang="sk-SK" sz="2200" b="1" dirty="0" err="1">
                <a:latin typeface="+mj-lt"/>
                <a:ea typeface="Cambria" panose="02040503050406030204" pitchFamily="18" charset="0"/>
              </a:rPr>
              <a:t>Jakubová</a:t>
            </a: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sz="2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47FA3362-A20E-EA33-CD05-97E1717080AE}"/>
              </a:ext>
            </a:extLst>
          </p:cNvPr>
          <p:cNvSpPr txBox="1"/>
          <p:nvPr/>
        </p:nvSpPr>
        <p:spPr>
          <a:xfrm>
            <a:off x="5436096" y="1689714"/>
            <a:ext cx="208823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Miloslava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Štecová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Pavel Klenovčan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Terézia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Antolová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Magdaléna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Škombárová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Anton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Berezňák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Jozef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Brudňák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Agnesa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Frantík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† </a:t>
            </a:r>
            <a:r>
              <a:rPr lang="sk-SK" sz="1200" b="1" dirty="0">
                <a:latin typeface="+mj-lt"/>
                <a:ea typeface="Cambria" panose="02040503050406030204" pitchFamily="18" charset="0"/>
              </a:rPr>
              <a:t>Iveta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Frivaldská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Marián Glaubic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† </a:t>
            </a:r>
            <a:r>
              <a:rPr lang="sk-SK" sz="1200" b="1" dirty="0">
                <a:latin typeface="+mj-lt"/>
                <a:ea typeface="Cambria" panose="02040503050406030204" pitchFamily="18" charset="0"/>
              </a:rPr>
              <a:t>Oľga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Kochová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Mária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Záskalická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Peter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Chochoľák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Ľudmila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Okbarská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Alžbeta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Komárová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Alžbeta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Vokálová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Gabriela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Pringerová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Juraj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Seiler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Arial" panose="020B0604020202020204" pitchFamily="34" charset="0"/>
              </a:rPr>
              <a:t>† </a:t>
            </a:r>
            <a:r>
              <a:rPr lang="sk-SK" sz="1200" b="1" dirty="0">
                <a:latin typeface="+mj-lt"/>
                <a:ea typeface="Cambria" panose="02040503050406030204" pitchFamily="18" charset="0"/>
              </a:rPr>
              <a:t>Stanislav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Škerlík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Mária Velebná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Anna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Nemsilová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Mária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Burčová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Gabriela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Matavovská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RNDr. Jana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Kaššovicová,CSc</a:t>
            </a:r>
            <a:r>
              <a:rPr lang="sk-SK" sz="1200" b="1" dirty="0">
                <a:latin typeface="+mj-lt"/>
                <a:ea typeface="Cambria" panose="02040503050406030204" pitchFamily="18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k-SK" sz="1200" b="1" dirty="0">
                <a:latin typeface="+mj-lt"/>
                <a:ea typeface="Cambria" panose="02040503050406030204" pitchFamily="18" charset="0"/>
              </a:rPr>
              <a:t>Mgr. Mária </a:t>
            </a:r>
            <a:r>
              <a:rPr lang="sk-SK" sz="1200" b="1" dirty="0" err="1">
                <a:latin typeface="+mj-lt"/>
                <a:ea typeface="Cambria" panose="02040503050406030204" pitchFamily="18" charset="0"/>
              </a:rPr>
              <a:t>Brudňáková</a:t>
            </a: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sz="1200" b="1" dirty="0">
              <a:latin typeface="+mj-lt"/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sz="1200" dirty="0"/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2271692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5000">
        <p15:prstTrans prst="curtains"/>
      </p:transition>
    </mc:Choice>
    <mc:Fallback xmlns="">
      <p:transition spd="slow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179512" y="5445224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absolventov magisterského štúdia 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Prírodovedeckej fakulty 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Univerzity Pavla Jozefa Šafárika v Košiciach</a:t>
            </a:r>
          </a:p>
          <a:p>
            <a:pPr algn="ctr"/>
            <a:r>
              <a:rPr lang="sk-SK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2267744" y="4725144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>
                <a:solidFill>
                  <a:srgbClr val="6731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1969 - 1974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916633" y="2579420"/>
            <a:ext cx="73997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ld English Text MT" panose="03040902040508030806" pitchFamily="66" charset="0"/>
              </a:rPr>
              <a:t>Zlatá promócia</a:t>
            </a: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3" t="5900" r="37400" b="65750"/>
          <a:stretch/>
        </p:blipFill>
        <p:spPr>
          <a:xfrm>
            <a:off x="3635896" y="404664"/>
            <a:ext cx="2088232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3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6094</TotalTime>
  <Words>256</Words>
  <Application>Microsoft Office PowerPoint</Application>
  <PresentationFormat>Prezentácia na obrazovke (4:3)</PresentationFormat>
  <Paragraphs>110</Paragraphs>
  <Slides>21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6" baseType="lpstr">
      <vt:lpstr>Algerian</vt:lpstr>
      <vt:lpstr>Arial</vt:lpstr>
      <vt:lpstr>Calibri</vt:lpstr>
      <vt:lpstr>Old English Text MT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Absolventi magisterského štúdia 1974 aprobácia FCH, CH,F,MCH,MF</vt:lpstr>
      <vt:lpstr>Prezentácia programu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radik</dc:creator>
  <cp:lastModifiedBy>Ing. Lucia Dancáková</cp:lastModifiedBy>
  <cp:revision>186</cp:revision>
  <dcterms:created xsi:type="dcterms:W3CDTF">2017-04-22T16:39:00Z</dcterms:created>
  <dcterms:modified xsi:type="dcterms:W3CDTF">2024-04-11T07:12:34Z</dcterms:modified>
</cp:coreProperties>
</file>