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9D4B07"/>
    <a:srgbClr val="4C2504"/>
    <a:srgbClr val="8B4921"/>
    <a:srgbClr val="AD5B29"/>
    <a:srgbClr val="BF5B09"/>
    <a:srgbClr val="783A06"/>
    <a:srgbClr val="674C17"/>
    <a:srgbClr val="B68728"/>
    <a:srgbClr val="D6A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25A2-41E6-4EE7-BDD9-50298837076C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FDE0-1065-4CCC-81D4-C7E92AA9AB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28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1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85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6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4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2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3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2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0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8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897C-E181-44E6-A852-64072373A9B6}" type="datetimeFigureOut">
              <a:rPr lang="sk-SK" smtClean="0"/>
              <a:t>16.4.2019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8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544522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absolventov magisterského štúdia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Prírodovedeckej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fakulty 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Univerzity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Pavla Jozefa Šafárika v Košiciach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67744" y="47251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1963 - 1968</a:t>
            </a:r>
            <a:endParaRPr lang="sk-SK" sz="40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6633" y="2579420"/>
            <a:ext cx="7399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Zlatá promócia</a:t>
            </a:r>
            <a:endParaRPr lang="sk-SK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5900" r="37400" b="65750"/>
          <a:stretch/>
        </p:blipFill>
        <p:spPr>
          <a:xfrm>
            <a:off x="3635896" y="404664"/>
            <a:ext cx="20882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1351" r="1417" b="12150"/>
          <a:stretch/>
        </p:blipFill>
        <p:spPr>
          <a:xfrm>
            <a:off x="252000" y="313716"/>
            <a:ext cx="8640000" cy="62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r="464" b="12157"/>
          <a:stretch/>
        </p:blipFill>
        <p:spPr>
          <a:xfrm>
            <a:off x="252000" y="260648"/>
            <a:ext cx="8640000" cy="63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1345" r="464" b="12157"/>
          <a:stretch/>
        </p:blipFill>
        <p:spPr>
          <a:xfrm>
            <a:off x="251520" y="381344"/>
            <a:ext cx="8640000" cy="6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1345" r="1417" b="12157"/>
          <a:stretch/>
        </p:blipFill>
        <p:spPr>
          <a:xfrm>
            <a:off x="252000" y="332656"/>
            <a:ext cx="8640000" cy="62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87" b="1018"/>
          <a:stretch/>
        </p:blipFill>
        <p:spPr>
          <a:xfrm rot="16200000">
            <a:off x="1538636" y="-881971"/>
            <a:ext cx="6066729" cy="8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b="12157"/>
          <a:stretch/>
        </p:blipFill>
        <p:spPr>
          <a:xfrm>
            <a:off x="251520" y="332656"/>
            <a:ext cx="8640000" cy="62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-7" r="230" b="12157"/>
          <a:stretch/>
        </p:blipFill>
        <p:spPr>
          <a:xfrm>
            <a:off x="252000" y="260648"/>
            <a:ext cx="8640000" cy="63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/>
          </p:cNvSpPr>
          <p:nvPr/>
        </p:nvSpPr>
        <p:spPr>
          <a:xfrm>
            <a:off x="398095" y="1609546"/>
            <a:ext cx="4038600" cy="514116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Babejová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Božena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Beňová Mária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Fábryová  Magdaléna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Filka Štefan</a:t>
            </a: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Györyövá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Katarína 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Halková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Viera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Hricová Marta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Hugecová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Chmelík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Ladislav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Janovčíková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Cecília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Kanderová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Kilíková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Ružena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Kondásová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Kuchta Anton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Krajnik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Denisa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Kováčová Zuzana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Kövesiová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Terézia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Laluchová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3"/>
          <p:cNvSpPr txBox="1">
            <a:spLocks/>
          </p:cNvSpPr>
          <p:nvPr/>
        </p:nvSpPr>
        <p:spPr>
          <a:xfrm>
            <a:off x="4648200" y="1600200"/>
            <a:ext cx="4038600" cy="514116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Adriana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Lihová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Judita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Matijová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Viera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Michalčáková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Gabriela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Paulinová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Alžbeta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Podhájecká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Lívia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Pronská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Irena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Raganová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Emília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Rusnáková Kveta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Rybák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Bohumil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Sinčáková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Klára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Sitárová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Anna</a:t>
            </a: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krančíková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Jela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Tichá  Ružena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Urdzíková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Viera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Valašteková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Bernardína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Vargová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radik\Desktop\PF_UPJS\Zlata_promocia\absolven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332656"/>
            <a:ext cx="7953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 rot="16200000">
            <a:off x="-1544168" y="3255709"/>
            <a:ext cx="4895073" cy="1015663"/>
          </a:xfrm>
          <a:prstGeom prst="rect">
            <a:avLst/>
          </a:prstGeom>
          <a:noFill/>
          <a:effectLst>
            <a:outerShdw blurRad="63500" dist="508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6000" b="1" smtClean="0">
                <a:solidFill>
                  <a:srgbClr val="673105"/>
                </a:solidFill>
                <a:effectLst>
                  <a:outerShdw blurRad="50800" dist="50800" dir="11160000" algn="tl">
                    <a:schemeClr val="bg1">
                      <a:alpha val="43000"/>
                    </a:schemeClr>
                  </a:outerShdw>
                </a:effectLst>
                <a:latin typeface="Algerian" panose="04020705040A02060702" pitchFamily="82" charset="0"/>
              </a:rPr>
              <a:t>1963 </a:t>
            </a:r>
            <a:r>
              <a:rPr lang="sk-SK" sz="6000" b="1" dirty="0" smtClean="0">
                <a:solidFill>
                  <a:srgbClr val="673105"/>
                </a:solidFill>
                <a:effectLst>
                  <a:outerShdw blurRad="50800" dist="50800" dir="11160000" algn="tl">
                    <a:schemeClr val="bg1">
                      <a:alpha val="43000"/>
                    </a:schemeClr>
                  </a:outerShdw>
                </a:effectLst>
                <a:latin typeface="Algerian" panose="04020705040A02060702" pitchFamily="82" charset="0"/>
              </a:rPr>
              <a:t>– 1968</a:t>
            </a:r>
          </a:p>
        </p:txBody>
      </p:sp>
      <p:sp>
        <p:nvSpPr>
          <p:cNvPr id="8" name="BlokTextu 7"/>
          <p:cNvSpPr txBox="1"/>
          <p:nvPr/>
        </p:nvSpPr>
        <p:spPr>
          <a:xfrm rot="5400000" flipH="1">
            <a:off x="5800647" y="3496497"/>
            <a:ext cx="4895073" cy="1015663"/>
          </a:xfrm>
          <a:prstGeom prst="rect">
            <a:avLst/>
          </a:prstGeom>
          <a:noFill/>
          <a:effectLst>
            <a:outerShdw blurRad="63500" dist="508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673105"/>
                </a:solidFill>
                <a:effectLst>
                  <a:outerShdw blurRad="50800" dist="50800" dir="11160000" algn="tl">
                    <a:schemeClr val="bg1">
                      <a:alpha val="43000"/>
                    </a:schemeClr>
                  </a:outerShdw>
                </a:effectLst>
                <a:latin typeface="Algerian" panose="04020705040A02060702" pitchFamily="82" charset="0"/>
              </a:rPr>
              <a:t>1963 – 1968</a:t>
            </a:r>
          </a:p>
        </p:txBody>
      </p:sp>
    </p:spTree>
    <p:extLst>
      <p:ext uri="{BB962C8B-B14F-4D97-AF65-F5344CB8AC3E}">
        <p14:creationId xmlns:p14="http://schemas.microsoft.com/office/powerpoint/2010/main" val="12481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4487</TotalTime>
  <Words>97</Words>
  <Application>Microsoft Office PowerPoint</Application>
  <PresentationFormat>Prezentácia na obrazovke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Old English Text MT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radik</dc:creator>
  <cp:lastModifiedBy>zamestnanec</cp:lastModifiedBy>
  <cp:revision>64</cp:revision>
  <dcterms:created xsi:type="dcterms:W3CDTF">2017-04-22T16:39:00Z</dcterms:created>
  <dcterms:modified xsi:type="dcterms:W3CDTF">2019-04-16T07:48:13Z</dcterms:modified>
</cp:coreProperties>
</file>