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81" r:id="rId3"/>
    <p:sldId id="289" r:id="rId4"/>
    <p:sldId id="275" r:id="rId5"/>
    <p:sldId id="286" r:id="rId6"/>
    <p:sldId id="279" r:id="rId7"/>
    <p:sldId id="280" r:id="rId8"/>
    <p:sldId id="287" r:id="rId9"/>
    <p:sldId id="288" r:id="rId10"/>
    <p:sldId id="283" r:id="rId11"/>
    <p:sldId id="291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B54F3A7-07B7-4A98-90E2-7E2AB7BEC5A2}">
          <p14:sldIdLst>
            <p14:sldId id="284"/>
          </p14:sldIdLst>
        </p14:section>
        <p14:section name="Sekcia bez názvu" id="{13E96BD7-97CE-46B5-A2E1-2014CA018E5D}">
          <p14:sldIdLst>
            <p14:sldId id="281"/>
            <p14:sldId id="289"/>
            <p14:sldId id="275"/>
            <p14:sldId id="286"/>
            <p14:sldId id="279"/>
            <p14:sldId id="280"/>
            <p14:sldId id="287"/>
            <p14:sldId id="288"/>
          </p14:sldIdLst>
        </p14:section>
        <p14:section name="Sekcia bez názvu" id="{65DD7E83-DDBD-4332-BC93-3E12244DCFF9}">
          <p14:sldIdLst>
            <p14:sldId id="283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9D4B07"/>
    <a:srgbClr val="4C2504"/>
    <a:srgbClr val="8B4921"/>
    <a:srgbClr val="AD5B29"/>
    <a:srgbClr val="BF5B09"/>
    <a:srgbClr val="783A06"/>
    <a:srgbClr val="674C17"/>
    <a:srgbClr val="B68728"/>
    <a:srgbClr val="D6A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25A2-41E6-4EE7-BDD9-50298837076C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DE0-1065-4CCC-81D4-C7E92AA9AB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2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1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5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6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2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0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97C-E181-44E6-A852-64072373A9B6}" type="datetimeFigureOut">
              <a:rPr lang="sk-SK" smtClean="0"/>
              <a:t>25.4.2022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1966 - 1971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021">
        <p:fade/>
      </p:transition>
    </mc:Choice>
    <mc:Fallback xmlns="">
      <p:transition spd="med" advTm="310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/>
          </p:cNvSpPr>
          <p:nvPr/>
        </p:nvSpPr>
        <p:spPr>
          <a:xfrm>
            <a:off x="323529" y="1484782"/>
            <a:ext cx="3240359" cy="526593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Paulíková Edita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Vozárová Agáta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Faithová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Lýdia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Banovská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Eleonóra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Ladomerská Zora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Dagmar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Reháková Mári</a:t>
            </a:r>
            <a:r>
              <a:rPr lang="sk-SK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Feher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Alexander </a:t>
            </a: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Vorošová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Datko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Matej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Hučko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Ladislav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Novák Ladislav 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Ferencová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Elena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Hajmanová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Ľubica 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Hromada Jozef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LučanskáOľga</a:t>
            </a:r>
            <a:endParaRPr lang="sk-SK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Kladeková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 marL="0" indent="0" algn="r">
              <a:buNone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Kilianová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Bernadeta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3"/>
          <p:cNvSpPr txBox="1">
            <a:spLocks/>
          </p:cNvSpPr>
          <p:nvPr/>
        </p:nvSpPr>
        <p:spPr>
          <a:xfrm>
            <a:off x="3675676" y="1484782"/>
            <a:ext cx="5360820" cy="526593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Pavličková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 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Fedelešová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Daniela</a:t>
            </a: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Kovaříková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               Malagová Ľubica</a:t>
            </a: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Majoroš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Františe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Harajda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Ludevít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Malaga František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Kopčíková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Marcinková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Labičová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Ľubica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Schoberová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Maruščák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Michal </a:t>
            </a: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Wechsler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Štefan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Plšek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František</a:t>
            </a: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Zamišková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Marcela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Siposs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Andrej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Škultétyová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Bernadeta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†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Špilaner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Gabriel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Hučková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        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Klindová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Varvara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Rozická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Erényi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Ján 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Demjanová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Edita 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Hurňáková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Baláž Peter           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Ivaňák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Ján</a:t>
            </a: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Trenkler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Marián    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Puchá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Zora</a:t>
            </a: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Jendroľ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Stanislav 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Sorgerová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Alžbeta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Koščík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Dušan                 Novotná Eva</a:t>
            </a: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Ladomerský Juraj        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Spišaková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Ružena</a:t>
            </a: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Tomko Tomáš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radik\Desktop\PF_UPJS\Zlata_promocia\absolven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332656"/>
            <a:ext cx="7953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 rot="16200000">
            <a:off x="-1643573" y="3340097"/>
            <a:ext cx="4726292" cy="1015663"/>
          </a:xfrm>
          <a:prstGeom prst="rect">
            <a:avLst/>
          </a:prstGeom>
          <a:noFill/>
          <a:effectLst>
            <a:outerShdw blurRad="63500" dist="508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1966– 1971</a:t>
            </a:r>
          </a:p>
        </p:txBody>
      </p:sp>
    </p:spTree>
    <p:extLst>
      <p:ext uri="{BB962C8B-B14F-4D97-AF65-F5344CB8AC3E}">
        <p14:creationId xmlns:p14="http://schemas.microsoft.com/office/powerpoint/2010/main" val="12481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024">
        <p:fade/>
      </p:transition>
    </mc:Choice>
    <mc:Fallback xmlns="">
      <p:transition spd="med" advTm="61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1966 - 1971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466">
        <p:fade/>
      </p:transition>
    </mc:Choice>
    <mc:Fallback xmlns="">
      <p:transition spd="med" advTm="44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9132"/>
            <a:ext cx="4392488" cy="63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667">
        <p:fade/>
      </p:transition>
    </mc:Choice>
    <mc:Fallback xmlns="">
      <p:transition spd="slow" advClick="0" advTm="306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68787" cy="60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916">
        <p:cut/>
      </p:transition>
    </mc:Choice>
    <mc:Fallback xmlns="">
      <p:transition advTm="3091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71924" cy="56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0660"/>
      </p:ext>
    </p:extLst>
  </p:cSld>
  <p:clrMapOvr>
    <a:masterClrMapping/>
  </p:clrMapOvr>
  <p:transition spd="slow" advClick="0" advTm="31389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9" y="692697"/>
            <a:ext cx="823536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9537"/>
      </p:ext>
    </p:extLst>
  </p:cSld>
  <p:clrMapOvr>
    <a:masterClrMapping/>
  </p:clrMapOvr>
  <p:transition spd="slow" advTm="3091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68568" cy="6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3101"/>
      </p:ext>
    </p:extLst>
  </p:cSld>
  <p:clrMapOvr>
    <a:masterClrMapping/>
  </p:clrMapOvr>
  <p:transition spd="slow" advTm="3059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66" y="219456"/>
            <a:ext cx="4658868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6039"/>
      </p:ext>
    </p:extLst>
  </p:cSld>
  <p:clrMapOvr>
    <a:masterClrMapping/>
  </p:clrMapOvr>
  <p:transition spd="slow" advTm="2129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24469" cy="56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333">
        <p:cut/>
      </p:transition>
    </mc:Choice>
    <mc:Fallback xmlns="">
      <p:transition advTm="2133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412899" cy="52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773">
        <p:cut/>
      </p:transition>
    </mc:Choice>
    <mc:Fallback xmlns="">
      <p:transition advTm="2077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151</Words>
  <Application>Microsoft Office PowerPoint</Application>
  <PresentationFormat>Prezentácia na obrazovke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Old English Text MT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radik</dc:creator>
  <cp:lastModifiedBy>Svetlana Libova</cp:lastModifiedBy>
  <cp:revision>79</cp:revision>
  <dcterms:created xsi:type="dcterms:W3CDTF">2017-04-22T16:39:00Z</dcterms:created>
  <dcterms:modified xsi:type="dcterms:W3CDTF">2022-04-25T15:42:13Z</dcterms:modified>
</cp:coreProperties>
</file>