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4" r:id="rId2"/>
    <p:sldId id="281" r:id="rId3"/>
    <p:sldId id="289" r:id="rId4"/>
    <p:sldId id="275" r:id="rId5"/>
    <p:sldId id="286" r:id="rId6"/>
    <p:sldId id="279" r:id="rId7"/>
    <p:sldId id="280" r:id="rId8"/>
    <p:sldId id="287" r:id="rId9"/>
    <p:sldId id="288" r:id="rId10"/>
    <p:sldId id="283" r:id="rId11"/>
    <p:sldId id="291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</p14:sldIdLst>
        </p14:section>
        <p14:section name="Sekcia bez názvu" id="{13E96BD7-97CE-46B5-A2E1-2014CA018E5D}">
          <p14:sldIdLst>
            <p14:sldId id="281"/>
            <p14:sldId id="289"/>
            <p14:sldId id="275"/>
            <p14:sldId id="286"/>
            <p14:sldId id="279"/>
            <p14:sldId id="280"/>
            <p14:sldId id="287"/>
            <p14:sldId id="288"/>
          </p14:sldIdLst>
        </p14:section>
        <p14:section name="Sekcia bez názvu" id="{65DD7E83-DDBD-4332-BC93-3E12244DCFF9}">
          <p14:sldIdLst>
            <p14:sldId id="283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25.4.2022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1966 - 1971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021">
        <p:fade/>
      </p:transition>
    </mc:Choice>
    <mc:Fallback xmlns="">
      <p:transition spd="med" advTm="310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323529" y="1484782"/>
            <a:ext cx="3240359" cy="5265932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Paulíková Edita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Vozárová Agáta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Faithová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Lýdia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Banovská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Eleonóra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Ladomerská Zora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Mercová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Dagmar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Reháková Mári</a:t>
            </a:r>
            <a:r>
              <a:rPr lang="sk-SK" sz="4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Feher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Alexander </a:t>
            </a: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Vorošová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Datko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Matej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Hučko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Ladislav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Novák Ladislav 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Ferencová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Elena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Hajmanová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Ľubica 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Hromada Jozef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LučanskáOľga</a:t>
            </a:r>
            <a:endParaRPr lang="sk-SK" sz="4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Kladeková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Daniela</a:t>
            </a:r>
          </a:p>
          <a:p>
            <a:pPr marL="0" indent="0" algn="r">
              <a:buNone/>
            </a:pPr>
            <a:r>
              <a:rPr lang="sk-SK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Kilianová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Bernadeta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sk-SK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3675676" y="1484782"/>
            <a:ext cx="5360820" cy="526593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Pavličková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Fedelešová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Daniela</a:t>
            </a: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Kovaříková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               Malagová Ľubica</a:t>
            </a: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Majoroš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Františe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Harajda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Ludevít</a:t>
            </a:r>
            <a:endParaRPr lang="sk-SK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Malaga František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Kopčíková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Marcinková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Labičová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Ľubica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Schoberová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Maruščák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Michal </a:t>
            </a: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Wechsler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Štefan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Plšek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František</a:t>
            </a: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Zamišková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Marcela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Siposs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Andrej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Škultétyová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Bernadeta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†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Špilaner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Gabriel 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Hučková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        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Klindová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Varvara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Rozická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Erényi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Ján 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Demjanová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Edita 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Hurňáková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Baláž Peter           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Ivaňák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Ján</a:t>
            </a: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Trenkler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Marián    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Puchá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Zora</a:t>
            </a: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Jendroľ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Stanislav 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Sorgerová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Alžbeta</a:t>
            </a:r>
            <a:endParaRPr lang="sk-SK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Koščík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Dušan                 Novotná Eva</a:t>
            </a: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Ladomerský Juraj         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Spišaková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Ružena</a:t>
            </a: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Tomko Tomáš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k-SK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332656"/>
            <a:ext cx="7953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okTextu 6"/>
          <p:cNvSpPr txBox="1"/>
          <p:nvPr/>
        </p:nvSpPr>
        <p:spPr>
          <a:xfrm rot="16200000">
            <a:off x="-1643573" y="3340097"/>
            <a:ext cx="4726292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1966– 1971</a:t>
            </a:r>
          </a:p>
        </p:txBody>
      </p:sp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024">
        <p:fade/>
      </p:transition>
    </mc:Choice>
    <mc:Fallback xmlns="">
      <p:transition spd="med" advTm="610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1966 - 1971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466">
        <p:fade/>
      </p:transition>
    </mc:Choice>
    <mc:Fallback xmlns="">
      <p:transition spd="med" advTm="444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69132"/>
            <a:ext cx="4392488" cy="63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30667">
        <p:fade/>
      </p:transition>
    </mc:Choice>
    <mc:Fallback xmlns="">
      <p:transition spd="slow" advClick="0" advTm="306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368787" cy="607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916">
        <p:cut/>
      </p:transition>
    </mc:Choice>
    <mc:Fallback xmlns="">
      <p:transition advTm="30916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8371924" cy="569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p:transition spd="slow" advClick="0" advTm="31389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9" y="692697"/>
            <a:ext cx="823536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9537"/>
      </p:ext>
    </p:extLst>
  </p:cSld>
  <p:clrMapOvr>
    <a:masterClrMapping/>
  </p:clrMapOvr>
  <p:transition spd="slow" advTm="30916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68568" cy="612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43101"/>
      </p:ext>
    </p:extLst>
  </p:cSld>
  <p:clrMapOvr>
    <a:masterClrMapping/>
  </p:clrMapOvr>
  <p:transition spd="slow" advTm="30596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66" y="219456"/>
            <a:ext cx="4658868" cy="641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p:transition spd="slow" advTm="21295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24469" cy="567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8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1333">
        <p:cut/>
      </p:transition>
    </mc:Choice>
    <mc:Fallback xmlns="">
      <p:transition advTm="21333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412899" cy="527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7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0773">
        <p:cut/>
      </p:transition>
    </mc:Choice>
    <mc:Fallback xmlns="">
      <p:transition advTm="20773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4976</TotalTime>
  <Words>151</Words>
  <Application>Microsoft Office PowerPoint</Application>
  <PresentationFormat>Prezentácia na obrazovke (4:3)</PresentationFormat>
  <Paragraphs>50</Paragraphs>
  <Slides>11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6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Svetlana Libova</cp:lastModifiedBy>
  <cp:revision>79</cp:revision>
  <dcterms:created xsi:type="dcterms:W3CDTF">2017-04-22T16:39:00Z</dcterms:created>
  <dcterms:modified xsi:type="dcterms:W3CDTF">2022-04-25T15:42:13Z</dcterms:modified>
</cp:coreProperties>
</file>