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4" r:id="rId2"/>
    <p:sldId id="306" r:id="rId3"/>
    <p:sldId id="294" r:id="rId4"/>
    <p:sldId id="287" r:id="rId5"/>
    <p:sldId id="297" r:id="rId6"/>
    <p:sldId id="295" r:id="rId7"/>
    <p:sldId id="298" r:id="rId8"/>
    <p:sldId id="296" r:id="rId9"/>
    <p:sldId id="286" r:id="rId10"/>
    <p:sldId id="277" r:id="rId11"/>
    <p:sldId id="275" r:id="rId12"/>
    <p:sldId id="299" r:id="rId13"/>
    <p:sldId id="280" r:id="rId14"/>
    <p:sldId id="303" r:id="rId15"/>
    <p:sldId id="304" r:id="rId16"/>
    <p:sldId id="305" r:id="rId17"/>
    <p:sldId id="302" r:id="rId18"/>
    <p:sldId id="290" r:id="rId19"/>
    <p:sldId id="291" r:id="rId20"/>
    <p:sldId id="292" r:id="rId21"/>
    <p:sldId id="301" r:id="rId22"/>
    <p:sldId id="283" r:id="rId23"/>
    <p:sldId id="300" r:id="rId24"/>
    <p:sldId id="289" r:id="rId25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dvolená sekcia" id="{8B54F3A7-07B7-4A98-90E2-7E2AB7BEC5A2}">
          <p14:sldIdLst>
            <p14:sldId id="284"/>
          </p14:sldIdLst>
        </p14:section>
        <p14:section name="Sekcia bez názvu" id="{13E96BD7-97CE-46B5-A2E1-2014CA018E5D}">
          <p14:sldIdLst>
            <p14:sldId id="306"/>
            <p14:sldId id="294"/>
            <p14:sldId id="287"/>
            <p14:sldId id="297"/>
            <p14:sldId id="295"/>
            <p14:sldId id="298"/>
            <p14:sldId id="296"/>
            <p14:sldId id="286"/>
            <p14:sldId id="277"/>
            <p14:sldId id="275"/>
            <p14:sldId id="299"/>
            <p14:sldId id="280"/>
            <p14:sldId id="303"/>
            <p14:sldId id="304"/>
            <p14:sldId id="305"/>
            <p14:sldId id="302"/>
            <p14:sldId id="290"/>
            <p14:sldId id="291"/>
            <p14:sldId id="292"/>
            <p14:sldId id="301"/>
          </p14:sldIdLst>
        </p14:section>
        <p14:section name="Sekcia bez názvu" id="{65DD7E83-DDBD-4332-BC93-3E12244DCFF9}">
          <p14:sldIdLst>
            <p14:sldId id="283"/>
            <p14:sldId id="300"/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3105"/>
    <a:srgbClr val="9D4B07"/>
    <a:srgbClr val="4C2504"/>
    <a:srgbClr val="8B4921"/>
    <a:srgbClr val="AD5B29"/>
    <a:srgbClr val="BF5B09"/>
    <a:srgbClr val="783A06"/>
    <a:srgbClr val="674C17"/>
    <a:srgbClr val="B68728"/>
    <a:srgbClr val="D6A5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712" autoAdjust="0"/>
  </p:normalViewPr>
  <p:slideViewPr>
    <p:cSldViewPr>
      <p:cViewPr varScale="1">
        <p:scale>
          <a:sx n="109" d="100"/>
          <a:sy n="109" d="100"/>
        </p:scale>
        <p:origin x="167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A25A2-41E6-4EE7-BDD9-50298837076C}" type="datetimeFigureOut">
              <a:rPr lang="sk-SK" smtClean="0"/>
              <a:t>17.2.2026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DAFDE0-1065-4CCC-81D4-C7E92AA9AB7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19378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AFDE0-1065-4CCC-81D4-C7E92AA9AB77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41089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AFDE0-1065-4CCC-81D4-C7E92AA9AB77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06285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688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897C-E181-44E6-A852-64072373A9B6}" type="datetimeFigureOut">
              <a:rPr lang="sk-SK" smtClean="0"/>
              <a:t>17.2.2026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973-7120-4E28-B6C3-B444E2657F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5467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897C-E181-44E6-A852-64072373A9B6}" type="datetimeFigureOut">
              <a:rPr lang="sk-SK" smtClean="0"/>
              <a:t>17.2.2026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973-7120-4E28-B6C3-B444E2657F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1115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897C-E181-44E6-A852-64072373A9B6}" type="datetimeFigureOut">
              <a:rPr lang="sk-SK" smtClean="0"/>
              <a:t>17.2.2026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973-7120-4E28-B6C3-B444E2657F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9852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897C-E181-44E6-A852-64072373A9B6}" type="datetimeFigureOut">
              <a:rPr lang="sk-SK" smtClean="0"/>
              <a:t>17.2.2026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973-7120-4E28-B6C3-B444E2657F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0560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897C-E181-44E6-A852-64072373A9B6}" type="datetimeFigureOut">
              <a:rPr lang="sk-SK" smtClean="0"/>
              <a:t>17.2.2026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973-7120-4E28-B6C3-B444E2657F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9945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897C-E181-44E6-A852-64072373A9B6}" type="datetimeFigureOut">
              <a:rPr lang="sk-SK" smtClean="0"/>
              <a:t>17.2.2026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973-7120-4E28-B6C3-B444E2657F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8728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897C-E181-44E6-A852-64072373A9B6}" type="datetimeFigureOut">
              <a:rPr lang="sk-SK" smtClean="0"/>
              <a:t>17.2.2026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973-7120-4E28-B6C3-B444E2657F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3732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897C-E181-44E6-A852-64072373A9B6}" type="datetimeFigureOut">
              <a:rPr lang="sk-SK" smtClean="0"/>
              <a:t>17.2.2026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973-7120-4E28-B6C3-B444E2657F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8626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897C-E181-44E6-A852-64072373A9B6}" type="datetimeFigureOut">
              <a:rPr lang="sk-SK" smtClean="0"/>
              <a:t>17.2.2026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973-7120-4E28-B6C3-B444E2657F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9807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897C-E181-44E6-A852-64072373A9B6}" type="datetimeFigureOut">
              <a:rPr lang="sk-SK" smtClean="0"/>
              <a:t>17.2.2026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973-7120-4E28-B6C3-B444E2657F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3180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B897C-E181-44E6-A852-64072373A9B6}" type="datetimeFigureOut">
              <a:rPr lang="sk-SK" smtClean="0"/>
              <a:t>17.2.2026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4D973-7120-4E28-B6C3-B444E2657F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15841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179512" y="5445224"/>
            <a:ext cx="8856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absolventov magisterského štúdia </a:t>
            </a:r>
          </a:p>
          <a:p>
            <a:pPr algn="ctr"/>
            <a:r>
              <a:rPr lang="sk-SK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Prírodovedeckej fakulty </a:t>
            </a:r>
          </a:p>
          <a:p>
            <a:pPr algn="ctr"/>
            <a:r>
              <a:rPr lang="sk-SK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Univerzity Pavla Jozefa Šafárika v Košiciach</a:t>
            </a:r>
          </a:p>
          <a:p>
            <a:pPr algn="ctr"/>
            <a:r>
              <a:rPr lang="sk-SK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2267744" y="4725144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>
                <a:solidFill>
                  <a:srgbClr val="6731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1968 - 1973</a:t>
            </a:r>
          </a:p>
        </p:txBody>
      </p:sp>
      <p:sp>
        <p:nvSpPr>
          <p:cNvPr id="7" name="BlokTextu 6"/>
          <p:cNvSpPr txBox="1"/>
          <p:nvPr/>
        </p:nvSpPr>
        <p:spPr>
          <a:xfrm>
            <a:off x="916633" y="2579420"/>
            <a:ext cx="73997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d English Text MT" panose="03040902040508030806" pitchFamily="66" charset="0"/>
              </a:rPr>
              <a:t>Zlatá promócia</a:t>
            </a: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3" t="5900" r="37400" b="65750"/>
          <a:stretch/>
        </p:blipFill>
        <p:spPr>
          <a:xfrm>
            <a:off x="3635896" y="404664"/>
            <a:ext cx="2088232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8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text, osoba, pózovanie, skupina">
            <a:extLst>
              <a:ext uri="{FF2B5EF4-FFF2-40B4-BE49-F238E27FC236}">
                <a16:creationId xmlns:a16="http://schemas.microsoft.com/office/drawing/2014/main" id="{6F60FCAF-B25A-135C-979D-217DBC57E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88640"/>
            <a:ext cx="4536504" cy="64807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4266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 descr="Obrázok, na ktorom je text, osoba, pózovanie&#10;&#10;Automaticky generovaný popis">
            <a:extLst>
              <a:ext uri="{FF2B5EF4-FFF2-40B4-BE49-F238E27FC236}">
                <a16:creationId xmlns:a16="http://schemas.microsoft.com/office/drawing/2014/main" id="{60334BE6-16D0-93A0-DEB2-36631AC548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00" y="94320"/>
            <a:ext cx="4821399" cy="66693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7591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text, osoba, pózovanie, skupina&#10;&#10;Automaticky generovaný popis">
            <a:extLst>
              <a:ext uri="{FF2B5EF4-FFF2-40B4-BE49-F238E27FC236}">
                <a16:creationId xmlns:a16="http://schemas.microsoft.com/office/drawing/2014/main" id="{31A7E280-51D9-0CBF-C5E2-9CFBEF1E04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576" y="188640"/>
            <a:ext cx="4748696" cy="64807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2114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osoba, ľudia, stojaci, exteriér&#10;&#10;Automaticky generovaný popis">
            <a:extLst>
              <a:ext uri="{FF2B5EF4-FFF2-40B4-BE49-F238E27FC236}">
                <a16:creationId xmlns:a16="http://schemas.microsoft.com/office/drawing/2014/main" id="{16FCB5A3-0FC8-7680-ED20-3C17C72D9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57" y="692696"/>
            <a:ext cx="7956286" cy="56520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305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3DF89960-0CB1-90BB-2681-FE49D028DA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23727" y="384415"/>
            <a:ext cx="4896544" cy="60891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6123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chlap, osoba, záves, oblek&#10;&#10;Automaticky generovaný popis">
            <a:extLst>
              <a:ext uri="{FF2B5EF4-FFF2-40B4-BE49-F238E27FC236}">
                <a16:creationId xmlns:a16="http://schemas.microsoft.com/office/drawing/2014/main" id="{4F22DEB7-176E-9944-09A9-DB69E50EA0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96" y="764704"/>
            <a:ext cx="7272808" cy="56166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3170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osoba, čierny, stôl, jedálenský stôl&#10;&#10;Automaticky generovaný popis">
            <a:extLst>
              <a:ext uri="{FF2B5EF4-FFF2-40B4-BE49-F238E27FC236}">
                <a16:creationId xmlns:a16="http://schemas.microsoft.com/office/drawing/2014/main" id="{15E2F946-8D6E-C2F6-0396-CF36D2A44C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02" y="836712"/>
            <a:ext cx="7164796" cy="54452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7334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text, osoba, pózovanie&#10;&#10;Automaticky generovaný popis">
            <a:extLst>
              <a:ext uri="{FF2B5EF4-FFF2-40B4-BE49-F238E27FC236}">
                <a16:creationId xmlns:a16="http://schemas.microsoft.com/office/drawing/2014/main" id="{45492D51-1E40-1562-D912-733C6D8278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8243755" cy="5496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667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E88E171E-C782-CF00-BA29-78B75A53FF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03" y="656692"/>
            <a:ext cx="7685594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344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text, osoba, exteriér, čierny&#10;&#10;Automaticky generovaný popis">
            <a:extLst>
              <a:ext uri="{FF2B5EF4-FFF2-40B4-BE49-F238E27FC236}">
                <a16:creationId xmlns:a16="http://schemas.microsoft.com/office/drawing/2014/main" id="{4ADF370A-93BD-0E02-0957-7BBC570077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71" y="560688"/>
            <a:ext cx="7533857" cy="573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536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Obrázok, na ktorom je osoba, stôl&#10;&#10;Automaticky generovaný popis">
            <a:extLst>
              <a:ext uri="{FF2B5EF4-FFF2-40B4-BE49-F238E27FC236}">
                <a16:creationId xmlns:a16="http://schemas.microsoft.com/office/drawing/2014/main" id="{B7DEA6BE-11D6-4981-D4F1-2EE9DBACF7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70992"/>
            <a:ext cx="7704856" cy="5778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6909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000">
        <p15:prstTrans prst="curtains"/>
      </p:transition>
    </mc:Choice>
    <mc:Fallback xmlns="">
      <p:transition spd="slow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záves, vnútri, osoba&#10;&#10;Automaticky generovaný popis">
            <a:extLst>
              <a:ext uri="{FF2B5EF4-FFF2-40B4-BE49-F238E27FC236}">
                <a16:creationId xmlns:a16="http://schemas.microsoft.com/office/drawing/2014/main" id="{4A5F96E5-0B75-14AF-F92B-F0091AD370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64" y="683433"/>
            <a:ext cx="7890872" cy="5491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916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osoba, stojaci, pózovanie, skupina&#10;&#10;Automaticky generovaný popis">
            <a:extLst>
              <a:ext uri="{FF2B5EF4-FFF2-40B4-BE49-F238E27FC236}">
                <a16:creationId xmlns:a16="http://schemas.microsoft.com/office/drawing/2014/main" id="{871D9F1C-4D77-2E58-AA44-E5A483D763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47" y="931349"/>
            <a:ext cx="7666305" cy="4995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176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2"/>
          <p:cNvSpPr txBox="1">
            <a:spLocks/>
          </p:cNvSpPr>
          <p:nvPr/>
        </p:nvSpPr>
        <p:spPr>
          <a:xfrm>
            <a:off x="703284" y="1128947"/>
            <a:ext cx="2356548" cy="553589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RNDr. Fabiánová Božena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†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Kalinčáková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Katarína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RNDr.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Krasnovská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Viera 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Mgr.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Slančová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Marta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Grofčíková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Mária 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RNDr. Daniel-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Čarná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Viera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Mgr.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Laciková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Mária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Mgr.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Snopčiková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Katarína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Mgr. Ivanová Mária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RNDr.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Pruknerová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Marta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Mgr.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Kellemesová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Eva 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doc. RNDr.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Šutiaková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Irena,PhD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Gojdová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Alžbeta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Mgr.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Schreiderová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Oľga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Mgr.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Bežovská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Mária 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RNDr.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Šmidt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Ivan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Štefanová Anna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Kozáková Magdaléna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Mgr.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Smutková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danica</a:t>
            </a:r>
            <a:endParaRPr lang="sk-SK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Kochanská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Mária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RNDr.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Schrétterová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Marta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Mgr.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Herchlová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Dorota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Mgr. Slavkovská Oľga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Mgr. Macková Mária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Mgr.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Jakabčinová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Monika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Doktorová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Soňa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Kyšková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Terézia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RNDr.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Urbancová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Ľudmila 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Mgr. Kováčová Helena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Blaškovanová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Emília</a:t>
            </a:r>
          </a:p>
          <a:p>
            <a:pPr marL="0" indent="0">
              <a:spcBef>
                <a:spcPts val="400"/>
              </a:spcBef>
              <a:buNone/>
            </a:pPr>
            <a:endParaRPr lang="sk-SK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obsahu 3"/>
          <p:cNvSpPr txBox="1">
            <a:spLocks/>
          </p:cNvSpPr>
          <p:nvPr/>
        </p:nvSpPr>
        <p:spPr>
          <a:xfrm>
            <a:off x="3133486" y="1128947"/>
            <a:ext cx="5254938" cy="553589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Mgr. Ružičková Oľga                         RNDr. Ružička Marián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Juriková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Silvia                                    RNDr. Jendrichovská Júlia 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Kačírová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Alžbeta                                RNDr.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Kanda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Ladislav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Kalinčák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Miroslav                              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Kaťuchová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Anastázia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Mgr.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Kiniková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Mária                           Mgr.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Koscová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Lídia</a:t>
            </a:r>
            <a:endParaRPr lang="sk-SK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Strížová Anna                                     RNDr. Lopota Teodor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RNDr.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Mešterová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Jana                       Mgr.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Mülerová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Mária  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Barbušová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Viera                                 Kočišová Alžbeta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Mgr.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Sukeľ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Andrej                             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Pavliková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Mária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Mgr.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Štefaňáková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Mária                    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Kresťanko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Peter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RNDr.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Turisová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Helena                     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Štrbianová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Libuše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RNDr.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Pariláková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Marta                      doc. RNDr.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Olčák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Dušan, CSc.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RNDr.Velebný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Samuel                        RNDr.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Olčáková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Viera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RNDr.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Dirner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Alexander, CSc.            Mgr.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Marfiak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Imrich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RNDr. Slivka Marián, CSc.                  Gajdoš Eduard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Ciberejová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Anna                                  RNDr.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Studenovský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Jozef, CSc.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Borodáčová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Elena                               Harhaj Michal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†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Matavovský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Peter                             Mgr. Kováčová Zuzana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†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Guttek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Eugen                                    Mgr. Kuchtová Oľga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† Malíček Milan                                     RNDr. Bodnárová Oľga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†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Vinařová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Klára                                   RNDr. Mgr. Fedor Ondrej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Hrebík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Ján                                             RNDr.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Hrinko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Slavomír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Kvetková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Margita                                 Tomková Libuša 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doc.RNDr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Mihalíková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božená, CSc.  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Hrinková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Edita 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RNDr. Sisáková Jaroslava, CSc.        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Lengel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Ján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RNDr.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Hušková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Dobroslava                 Liptáková Lýdia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†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Virag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Milan                                          RNDr.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Harmanová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Iveta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Brunovský Ján                                      Mgr.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Dobiášová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Marta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Honschová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Emília                                 Mgr.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Olbricht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Mikuláš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RNDr.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Sisák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Milan                                 † Mgr. Gibová Tatiana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RNDr.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Segedyová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Libuša                     †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Janovová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Anna</a:t>
            </a:r>
          </a:p>
          <a:p>
            <a:pPr marL="0" indent="0">
              <a:spcBef>
                <a:spcPts val="0"/>
              </a:spcBef>
              <a:buNone/>
            </a:pP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† Mgr. </a:t>
            </a:r>
            <a:r>
              <a:rPr lang="sk-SK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Péchyová</a:t>
            </a:r>
            <a:r>
              <a:rPr lang="sk-SK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Magdaléna</a:t>
            </a:r>
          </a:p>
          <a:p>
            <a:pPr marL="0" indent="0">
              <a:spcBef>
                <a:spcPts val="0"/>
              </a:spcBef>
              <a:buNone/>
            </a:pPr>
            <a:endParaRPr lang="sk-SK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sk-SK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sk-SK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C:\Users\radik\Desktop\PF_UPJS\Zlata_promocia\absolvent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93159"/>
            <a:ext cx="793711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18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text, list&#10;&#10;Automaticky generovaný popis">
            <a:extLst>
              <a:ext uri="{FF2B5EF4-FFF2-40B4-BE49-F238E27FC236}">
                <a16:creationId xmlns:a16="http://schemas.microsoft.com/office/drawing/2014/main" id="{50AF1F60-3C53-C731-CA7E-9841F6C8C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88640"/>
            <a:ext cx="5020022" cy="6504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738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00">
        <p:checker/>
      </p:transition>
    </mc:Choice>
    <mc:Fallback xmlns="">
      <p:transition spd="slow" advTm="5000">
        <p:check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179512" y="5445224"/>
            <a:ext cx="8856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absolventov magisterského štúdia </a:t>
            </a:r>
          </a:p>
          <a:p>
            <a:pPr algn="ctr"/>
            <a:r>
              <a:rPr lang="sk-SK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Prírodovedeckej fakulty </a:t>
            </a:r>
          </a:p>
          <a:p>
            <a:pPr algn="ctr"/>
            <a:r>
              <a:rPr lang="sk-SK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Univerzity Pavla Jozefa Šafárika v Košiciach</a:t>
            </a:r>
          </a:p>
          <a:p>
            <a:pPr algn="ctr"/>
            <a:r>
              <a:rPr lang="sk-SK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2267744" y="4725144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>
                <a:solidFill>
                  <a:srgbClr val="6731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1968 - 1973</a:t>
            </a:r>
          </a:p>
        </p:txBody>
      </p:sp>
      <p:sp>
        <p:nvSpPr>
          <p:cNvPr id="7" name="BlokTextu 6"/>
          <p:cNvSpPr txBox="1"/>
          <p:nvPr/>
        </p:nvSpPr>
        <p:spPr>
          <a:xfrm>
            <a:off x="916633" y="2579420"/>
            <a:ext cx="73997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d English Text MT" panose="03040902040508030806" pitchFamily="66" charset="0"/>
              </a:rPr>
              <a:t>Zlatá promócia</a:t>
            </a: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3" t="5900" r="37400" b="65750"/>
          <a:stretch/>
        </p:blipFill>
        <p:spPr>
          <a:xfrm>
            <a:off x="3635896" y="404664"/>
            <a:ext cx="2088232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3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DEBCF3D1-E647-912A-5905-DB81CBA447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63" y="548680"/>
            <a:ext cx="7722970" cy="5676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287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 descr="Obrázok, na ktorom je osoba, vnútri&#10;&#10;Automaticky generovaný popis">
            <a:extLst>
              <a:ext uri="{FF2B5EF4-FFF2-40B4-BE49-F238E27FC236}">
                <a16:creationId xmlns:a16="http://schemas.microsoft.com/office/drawing/2014/main" id="{C903B51C-39FD-5431-8E77-364052ACBA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11" y="692696"/>
            <a:ext cx="8072219" cy="5374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644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osoba, ľudia, vnútri, skupina&#10;&#10;Automaticky generovaný popis">
            <a:extLst>
              <a:ext uri="{FF2B5EF4-FFF2-40B4-BE49-F238E27FC236}">
                <a16:creationId xmlns:a16="http://schemas.microsoft.com/office/drawing/2014/main" id="{A761331A-3CF8-2455-3790-4FD00CEDD7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50" y="669804"/>
            <a:ext cx="7914300" cy="5518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568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Obrázok, na ktorom je text, osoba, pózovanie, muž&#10;&#10;Automaticky generovaný popis">
            <a:extLst>
              <a:ext uri="{FF2B5EF4-FFF2-40B4-BE49-F238E27FC236}">
                <a16:creationId xmlns:a16="http://schemas.microsoft.com/office/drawing/2014/main" id="{120CE3D5-E181-BD48-2E97-DDF27EC759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36501"/>
            <a:ext cx="7920880" cy="5797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844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Obrázok, na ktorom je text, osoba, pózovanie, stojaci&#10;&#10;Automaticky generovaný popis">
            <a:extLst>
              <a:ext uri="{FF2B5EF4-FFF2-40B4-BE49-F238E27FC236}">
                <a16:creationId xmlns:a16="http://schemas.microsoft.com/office/drawing/2014/main" id="{D5513978-7277-4C36-5180-79A382AF7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83" y="620689"/>
            <a:ext cx="7963157" cy="5586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13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osoba, skupina, pózovanie, oblek&#10;&#10;Automaticky generovaný popis">
            <a:extLst>
              <a:ext uri="{FF2B5EF4-FFF2-40B4-BE49-F238E27FC236}">
                <a16:creationId xmlns:a16="http://schemas.microsoft.com/office/drawing/2014/main" id="{6DD9FAD7-E9E1-927F-6823-46036F16DB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22" y="592209"/>
            <a:ext cx="7902955" cy="5673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804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 descr="Obrázok, na ktorom je osoba, ľudia, skupina&#10;&#10;Automaticky generovaný popis">
            <a:extLst>
              <a:ext uri="{FF2B5EF4-FFF2-40B4-BE49-F238E27FC236}">
                <a16:creationId xmlns:a16="http://schemas.microsoft.com/office/drawing/2014/main" id="{AA97D4AB-73F3-3997-B68C-AFBF35C1C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50" y="548680"/>
            <a:ext cx="7584099" cy="5986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791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5273</TotalTime>
  <Words>366</Words>
  <Application>Microsoft Office PowerPoint</Application>
  <PresentationFormat>Prezentácia na obrazovke (4:3)</PresentationFormat>
  <Paragraphs>77</Paragraphs>
  <Slides>24</Slides>
  <Notes>2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24</vt:i4>
      </vt:variant>
    </vt:vector>
  </HeadingPairs>
  <TitlesOfParts>
    <vt:vector size="29" baseType="lpstr">
      <vt:lpstr>Algerian</vt:lpstr>
      <vt:lpstr>Arial</vt:lpstr>
      <vt:lpstr>Calibri</vt:lpstr>
      <vt:lpstr>Old English Text MT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radik</dc:creator>
  <cp:lastModifiedBy>Svetlana Libova</cp:lastModifiedBy>
  <cp:revision>140</cp:revision>
  <dcterms:created xsi:type="dcterms:W3CDTF">2017-04-22T16:39:00Z</dcterms:created>
  <dcterms:modified xsi:type="dcterms:W3CDTF">2026-02-17T07:49:49Z</dcterms:modified>
</cp:coreProperties>
</file>