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4" r:id="rId2"/>
    <p:sldId id="281" r:id="rId3"/>
    <p:sldId id="287" r:id="rId4"/>
    <p:sldId id="286" r:id="rId5"/>
    <p:sldId id="277" r:id="rId6"/>
    <p:sldId id="275" r:id="rId7"/>
    <p:sldId id="279" r:id="rId8"/>
    <p:sldId id="276" r:id="rId9"/>
    <p:sldId id="280" r:id="rId10"/>
    <p:sldId id="283" r:id="rId11"/>
    <p:sldId id="289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8B54F3A7-07B7-4A98-90E2-7E2AB7BEC5A2}">
          <p14:sldIdLst>
            <p14:sldId id="284"/>
          </p14:sldIdLst>
        </p14:section>
        <p14:section name="Sekcia bez názvu" id="{13E96BD7-97CE-46B5-A2E1-2014CA018E5D}">
          <p14:sldIdLst>
            <p14:sldId id="281"/>
            <p14:sldId id="287"/>
            <p14:sldId id="286"/>
            <p14:sldId id="277"/>
            <p14:sldId id="275"/>
            <p14:sldId id="279"/>
            <p14:sldId id="276"/>
            <p14:sldId id="280"/>
          </p14:sldIdLst>
        </p14:section>
        <p14:section name="Sekcia bez názvu" id="{65DD7E83-DDBD-4332-BC93-3E12244DCFF9}">
          <p14:sldIdLst>
            <p14:sldId id="283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105"/>
    <a:srgbClr val="9D4B07"/>
    <a:srgbClr val="4C2504"/>
    <a:srgbClr val="8B4921"/>
    <a:srgbClr val="AD5B29"/>
    <a:srgbClr val="BF5B09"/>
    <a:srgbClr val="783A06"/>
    <a:srgbClr val="674C17"/>
    <a:srgbClr val="B68728"/>
    <a:srgbClr val="D6A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A25A2-41E6-4EE7-BDD9-50298837076C}" type="datetimeFigureOut">
              <a:rPr lang="sk-SK" smtClean="0"/>
              <a:t>25.4.2022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AFDE0-1065-4CCC-81D4-C7E92AA9AB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937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DE0-1065-4CCC-81D4-C7E92AA9AB77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628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88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25.4.2022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46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25.4.2022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115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25.4.2022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852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25.4.2022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560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25.4.2022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945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25.4.2022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2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25.4.2022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73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25.4.2022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62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25.4.2022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807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25.4.2022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180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B897C-E181-44E6-A852-64072373A9B6}" type="datetimeFigureOut">
              <a:rPr lang="sk-SK" smtClean="0"/>
              <a:t>25.4.2022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584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79512" y="5445224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absolventov magisterského štúdia </a:t>
            </a:r>
          </a:p>
          <a:p>
            <a:pPr algn="ctr"/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Prírodovedeckej </a:t>
            </a: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fakulty </a:t>
            </a:r>
            <a:endParaRPr lang="sk-SK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Univerzity </a:t>
            </a: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Pavla Jozefa Šafárika v Košiciach</a:t>
            </a:r>
          </a:p>
          <a:p>
            <a:pPr algn="ctr"/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267744" y="4725144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1967 - 1972</a:t>
            </a:r>
            <a:endParaRPr lang="sk-SK" sz="4000" b="1" dirty="0">
              <a:solidFill>
                <a:srgbClr val="6731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916633" y="2579420"/>
            <a:ext cx="73997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Zlatá promócia</a:t>
            </a:r>
            <a:endParaRPr lang="sk-SK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3" t="5900" r="37400" b="65750"/>
          <a:stretch/>
        </p:blipFill>
        <p:spPr>
          <a:xfrm>
            <a:off x="3635896" y="404664"/>
            <a:ext cx="208823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8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015">
        <p:fade/>
      </p:transition>
    </mc:Choice>
    <mc:Fallback xmlns="">
      <p:transition spd="med" advTm="310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/>
          </p:cNvSpPr>
          <p:nvPr/>
        </p:nvSpPr>
        <p:spPr>
          <a:xfrm>
            <a:off x="-180528" y="1268760"/>
            <a:ext cx="3312368" cy="553589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Erdos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László</a:t>
            </a:r>
            <a:endParaRPr lang="sk-SK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Alexovič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Vladimír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Balážiová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Beáta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Krafčíková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Jurina</a:t>
            </a:r>
            <a:endParaRPr lang="sk-SK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Dudzik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Daniel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Šalamonová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Dagmar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Harviš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Jozef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Mašlejová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Gizela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†Hudák Vincent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†Hudecová Terézia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Kostráb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František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Hricíková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Marta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Novotníková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Alžbeta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Szilasiová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Valéria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Hrebíková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Magdaléna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Šuličová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Margita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Abrahámová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Elvíra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Bobák Andrej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Švidroň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Valentín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Andrášová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Eva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Balogová Mária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Kecsmetiová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Mária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 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Zemanová Silvia  </a:t>
            </a:r>
          </a:p>
          <a:p>
            <a:pPr marL="0" indent="0" algn="r">
              <a:spcBef>
                <a:spcPts val="400"/>
              </a:spcBef>
              <a:buNone/>
            </a:pPr>
            <a:endParaRPr lang="sk-SK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3"/>
          <p:cNvSpPr txBox="1">
            <a:spLocks/>
          </p:cNvSpPr>
          <p:nvPr/>
        </p:nvSpPr>
        <p:spPr>
          <a:xfrm>
            <a:off x="3421518" y="1268760"/>
            <a:ext cx="5701588" cy="553589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Blaško Michal              Banská Gizela    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Božik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Ján                     </a:t>
            </a:r>
            <a:r>
              <a:rPr lang="sk-SK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Demeterová</a:t>
            </a:r>
            <a:r>
              <a:rPr lang="sk-SK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Anna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Čellárová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Már</a:t>
            </a:r>
            <a:r>
              <a:rPr lang="sk-SK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ia            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Frisová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Mári</a:t>
            </a:r>
            <a:r>
              <a:rPr lang="sk-SK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  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Daniel-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Čarný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Juraj </a:t>
            </a:r>
            <a:r>
              <a:rPr lang="sk-SK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Kajan</a:t>
            </a:r>
            <a:r>
              <a:rPr lang="sk-SK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Kristína</a:t>
            </a:r>
            <a:r>
              <a:rPr lang="sk-SK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Gomolčáková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Ľubica 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Goncziová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Terézia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Hajduová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Danka         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Kissiová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Viera</a:t>
            </a:r>
            <a:endParaRPr lang="sk-SK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Kokorďák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Milan         Komár Vladimír</a:t>
            </a:r>
            <a:r>
              <a:rPr lang="sk-SK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Kozák Ivan                  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Kopaszová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Klára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Krajňák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Miroslav        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Rajecová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Soňa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Ličková </a:t>
            </a:r>
            <a:r>
              <a:rPr lang="sk-SK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Mária 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Ľašová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Ľudmila </a:t>
            </a:r>
            <a:endParaRPr lang="sk-SK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Ľubiščáková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Irena</a:t>
            </a:r>
            <a:r>
              <a:rPr lang="sk-SK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Macko </a:t>
            </a:r>
            <a:r>
              <a:rPr lang="sk-SK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Ján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Madej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Miron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Sušilová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Janka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Neupauerová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Anna    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Demeterová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Ružena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Polaček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Michal            Chovancová Jaroslava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Obyšovská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Daniela     </a:t>
            </a:r>
            <a:r>
              <a:rPr lang="sk-SK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Meszarosová</a:t>
            </a:r>
            <a:r>
              <a:rPr lang="sk-SK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Laura   </a:t>
            </a:r>
            <a:endParaRPr lang="sk-SK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Stašak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Jozef               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Mockovčiaková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Annamária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Šimčová</a:t>
            </a:r>
            <a:r>
              <a:rPr lang="sk-SK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Katarína      </a:t>
            </a:r>
            <a:r>
              <a:rPr lang="sk-SK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Andrášová</a:t>
            </a:r>
            <a:r>
              <a:rPr lang="sk-SK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Gabriela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Šoltésová Verona        †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Silvay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Jozef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Ninčáková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Judita        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Skurka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Marko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Mihók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Peter                †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Švidroňová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Eva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Olejník František         Tomková Júlia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 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Kelemenová Alice    Trebatická Eva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Semančíková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Blanka  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Verébová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Magdaléna</a:t>
            </a:r>
            <a:endParaRPr lang="sk-SK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Šoltés Vincent             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Vološinová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Tamara</a:t>
            </a:r>
          </a:p>
          <a:p>
            <a:pPr marL="0" indent="0">
              <a:buNone/>
            </a:pP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†Vozár Jozef                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Hančinová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Ľudmila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radik\Desktop\PF_UPJS\Zlata_promocia\absolven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93711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18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333">
        <p:fade/>
      </p:transition>
    </mc:Choice>
    <mc:Fallback xmlns="">
      <p:transition spd="med" advTm="613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79512" y="5445224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absolventov magisterského štúdia </a:t>
            </a:r>
          </a:p>
          <a:p>
            <a:pPr algn="ctr"/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Prírodovedeckej </a:t>
            </a: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fakulty </a:t>
            </a:r>
            <a:endParaRPr lang="sk-SK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Univerzity </a:t>
            </a: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Pavla Jozefa Šafárika v Košiciach</a:t>
            </a:r>
          </a:p>
          <a:p>
            <a:pPr algn="ctr"/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267744" y="4725144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1967 - 1972</a:t>
            </a:r>
            <a:endParaRPr lang="sk-SK" sz="4000" b="1" dirty="0">
              <a:solidFill>
                <a:srgbClr val="6731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916633" y="2579420"/>
            <a:ext cx="73997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Zlatá promócia</a:t>
            </a:r>
            <a:endParaRPr lang="sk-SK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3" t="5900" r="37400" b="65750"/>
          <a:stretch/>
        </p:blipFill>
        <p:spPr>
          <a:xfrm>
            <a:off x="3635896" y="404664"/>
            <a:ext cx="208823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912">
        <p:fade/>
      </p:transition>
    </mc:Choice>
    <mc:Fallback xmlns="">
      <p:transition spd="med" advTm="629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75877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749">
        <p:fade/>
      </p:transition>
    </mc:Choice>
    <mc:Fallback xmlns="">
      <p:transition spd="slow" advClick="0" advTm="307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568951" cy="573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46169"/>
      </p:ext>
    </p:extLst>
  </p:cSld>
  <p:clrMapOvr>
    <a:masterClrMapping/>
  </p:clrMapOvr>
  <p:transition spd="slow" advTm="30858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870287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19537"/>
      </p:ext>
    </p:extLst>
  </p:cSld>
  <p:clrMapOvr>
    <a:masterClrMapping/>
  </p:clrMapOvr>
  <p:transition spd="slow" advTm="31359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62011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65682"/>
      </p:ext>
    </p:extLst>
  </p:cSld>
  <p:clrMapOvr>
    <a:masterClrMapping/>
  </p:clrMapOvr>
  <p:transition spd="slow" advTm="30985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501847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10660"/>
      </p:ext>
    </p:extLst>
  </p:cSld>
  <p:clrMapOvr>
    <a:masterClrMapping/>
  </p:clrMapOvr>
  <p:transition spd="slow" advClick="0" advTm="30818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22" y="207234"/>
            <a:ext cx="4766242" cy="646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43101"/>
      </p:ext>
    </p:extLst>
  </p:cSld>
  <p:clrMapOvr>
    <a:masterClrMapping/>
  </p:clrMapOvr>
  <p:transition spd="slow" advTm="31099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6632"/>
            <a:ext cx="4824536" cy="665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61048"/>
      </p:ext>
    </p:extLst>
  </p:cSld>
  <p:clrMapOvr>
    <a:masterClrMapping/>
  </p:clrMapOvr>
  <p:transition spd="slow" advTm="30872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265847" cy="594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56039"/>
      </p:ext>
    </p:extLst>
  </p:cSld>
  <p:clrMapOvr>
    <a:masterClrMapping/>
  </p:clrMapOvr>
  <p:transition spd="slow" advTm="29846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4673</TotalTime>
  <Words>192</Words>
  <Application>Microsoft Office PowerPoint</Application>
  <PresentationFormat>Prezentácia na obrazovke (4:3)</PresentationFormat>
  <Paragraphs>61</Paragraphs>
  <Slides>11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Algerian</vt:lpstr>
      <vt:lpstr>Arial</vt:lpstr>
      <vt:lpstr>Calibri</vt:lpstr>
      <vt:lpstr>Old English Text MT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radik</dc:creator>
  <cp:lastModifiedBy>Svetlana Libova</cp:lastModifiedBy>
  <cp:revision>87</cp:revision>
  <dcterms:created xsi:type="dcterms:W3CDTF">2017-04-22T16:39:00Z</dcterms:created>
  <dcterms:modified xsi:type="dcterms:W3CDTF">2022-04-25T15:43:02Z</dcterms:modified>
</cp:coreProperties>
</file>