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81" r:id="rId3"/>
    <p:sldId id="287" r:id="rId4"/>
    <p:sldId id="286" r:id="rId5"/>
    <p:sldId id="277" r:id="rId6"/>
    <p:sldId id="275" r:id="rId7"/>
    <p:sldId id="279" r:id="rId8"/>
    <p:sldId id="276" r:id="rId9"/>
    <p:sldId id="280" r:id="rId10"/>
    <p:sldId id="28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B54F3A7-07B7-4A98-90E2-7E2AB7BEC5A2}">
          <p14:sldIdLst>
            <p14:sldId id="284"/>
          </p14:sldIdLst>
        </p14:section>
        <p14:section name="Sekcia bez názvu" id="{13E96BD7-97CE-46B5-A2E1-2014CA018E5D}">
          <p14:sldIdLst>
            <p14:sldId id="281"/>
            <p14:sldId id="287"/>
            <p14:sldId id="286"/>
            <p14:sldId id="277"/>
            <p14:sldId id="275"/>
            <p14:sldId id="279"/>
            <p14:sldId id="276"/>
            <p14:sldId id="280"/>
          </p14:sldIdLst>
        </p14:section>
        <p14:section name="Sekcia bez názvu" id="{65DD7E83-DDBD-4332-BC93-3E12244DCFF9}">
          <p14:sldIdLst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9D4B07"/>
    <a:srgbClr val="4C2504"/>
    <a:srgbClr val="8B4921"/>
    <a:srgbClr val="AD5B29"/>
    <a:srgbClr val="BF5B09"/>
    <a:srgbClr val="783A06"/>
    <a:srgbClr val="674C17"/>
    <a:srgbClr val="B68728"/>
    <a:srgbClr val="D6A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25A2-41E6-4EE7-BDD9-50298837076C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FDE0-1065-4CCC-81D4-C7E92AA9AB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28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1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85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6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4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2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3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2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0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8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897C-E181-44E6-A852-64072373A9B6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8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544522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absolventov magisterského štúdia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Prírodovedeckej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fakulty 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Univerzity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Pavla Jozefa Šafárika v Košiciach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67744" y="47251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1964 - 1969</a:t>
            </a:r>
            <a:endParaRPr lang="sk-SK" sz="40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6633" y="2579420"/>
            <a:ext cx="7399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Zlatá promócia</a:t>
            </a:r>
            <a:endParaRPr lang="sk-SK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5900" r="37400" b="65750"/>
          <a:stretch/>
        </p:blipFill>
        <p:spPr>
          <a:xfrm>
            <a:off x="3635896" y="404664"/>
            <a:ext cx="20882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/>
          </p:cNvSpPr>
          <p:nvPr/>
        </p:nvSpPr>
        <p:spPr>
          <a:xfrm>
            <a:off x="398095" y="1609546"/>
            <a:ext cx="4038600" cy="514116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Antonič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Bartolomej</a:t>
            </a:r>
          </a:p>
          <a:p>
            <a:pPr marL="0" indent="0" algn="r">
              <a:buNone/>
            </a:pP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Bálint Vojtech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Bilý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Jozef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Binder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Marta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Boldižárová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Bošeľová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Ľudmila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Buržak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Emília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riánová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Klára</a:t>
            </a:r>
          </a:p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Frischerová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Harčárová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Valéria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Heretová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Zuzana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Hipíková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Vlasta 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Humeníková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Ladislav</a:t>
            </a:r>
            <a:r>
              <a:rPr lang="sk-SK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Kostrová Elena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Kropáčová</a:t>
            </a:r>
            <a:r>
              <a:rPr lang="sk-SK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Katarína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3"/>
          <p:cNvSpPr txBox="1">
            <a:spLocks/>
          </p:cNvSpPr>
          <p:nvPr/>
        </p:nvSpPr>
        <p:spPr>
          <a:xfrm>
            <a:off x="4648200" y="1600200"/>
            <a:ext cx="4038600" cy="514116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Kulcsárová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Oľga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Kulcsár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Štefan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Lukáčová Katarína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Macková Soňa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Markušová Kvetoslava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Mišura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Dárius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Ortutayová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Margita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Pauerová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Katarína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Petrovská Oľga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Podolská Valéria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Repko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Anton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Singer Ondrej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Staníková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Angela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Szabová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Šariská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Gabriela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Virčíková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Mária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Zagyi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Barnabáš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radik\Desktop\PF_UPJS\Zlata_promocia\absolven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332656"/>
            <a:ext cx="7953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 rot="16200000">
            <a:off x="-1544168" y="3255709"/>
            <a:ext cx="4895073" cy="1015663"/>
          </a:xfrm>
          <a:prstGeom prst="rect">
            <a:avLst/>
          </a:prstGeom>
          <a:noFill/>
          <a:effectLst>
            <a:outerShdw blurRad="63500" dist="508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673105"/>
                </a:solidFill>
                <a:effectLst>
                  <a:outerShdw blurRad="50800" dist="50800" dir="11160000" algn="tl">
                    <a:schemeClr val="bg1">
                      <a:alpha val="43000"/>
                    </a:schemeClr>
                  </a:outerShdw>
                </a:effectLst>
                <a:latin typeface="Algerian" panose="04020705040A02060702" pitchFamily="82" charset="0"/>
              </a:rPr>
              <a:t>1964</a:t>
            </a:r>
            <a:r>
              <a:rPr lang="sk-SK" sz="6000" b="1" dirty="0" smtClean="0">
                <a:solidFill>
                  <a:srgbClr val="673105"/>
                </a:solidFill>
                <a:effectLst>
                  <a:outerShdw blurRad="50800" dist="50800" dir="11160000" algn="tl">
                    <a:schemeClr val="bg1">
                      <a:alpha val="43000"/>
                    </a:schemeClr>
                  </a:outerShdw>
                </a:effectLst>
                <a:latin typeface="Algerian" panose="04020705040A02060702" pitchFamily="82" charset="0"/>
              </a:rPr>
              <a:t>– 1969</a:t>
            </a:r>
          </a:p>
        </p:txBody>
      </p:sp>
      <p:sp>
        <p:nvSpPr>
          <p:cNvPr id="8" name="BlokTextu 7"/>
          <p:cNvSpPr txBox="1"/>
          <p:nvPr/>
        </p:nvSpPr>
        <p:spPr>
          <a:xfrm rot="5400000" flipH="1">
            <a:off x="5800647" y="3496497"/>
            <a:ext cx="4895073" cy="1015663"/>
          </a:xfrm>
          <a:prstGeom prst="rect">
            <a:avLst/>
          </a:prstGeom>
          <a:noFill/>
          <a:effectLst>
            <a:outerShdw blurRad="63500" dist="508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673105"/>
                </a:solidFill>
                <a:effectLst>
                  <a:outerShdw blurRad="50800" dist="50800" dir="11160000" algn="tl">
                    <a:schemeClr val="bg1">
                      <a:alpha val="43000"/>
                    </a:schemeClr>
                  </a:outerShdw>
                </a:effectLst>
                <a:latin typeface="Algerian" panose="04020705040A02060702" pitchFamily="82" charset="0"/>
              </a:rPr>
              <a:t>1964 – 1969</a:t>
            </a:r>
          </a:p>
        </p:txBody>
      </p:sp>
    </p:spTree>
    <p:extLst>
      <p:ext uri="{BB962C8B-B14F-4D97-AF65-F5344CB8AC3E}">
        <p14:creationId xmlns:p14="http://schemas.microsoft.com/office/powerpoint/2010/main" val="12481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6" y="404663"/>
            <a:ext cx="8914590" cy="605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7" y="476671"/>
            <a:ext cx="8711507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616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84976" cy="59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953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716"/>
            <a:ext cx="8784976" cy="61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656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0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515"/>
            <a:ext cx="8784976" cy="62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310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5292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6104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8244"/>
            <a:ext cx="8784975" cy="61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6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99</Words>
  <Application>Microsoft Office PowerPoint</Application>
  <PresentationFormat>Prezentácia na obrazovke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Old English Text MT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radik</dc:creator>
  <cp:lastModifiedBy>zamestnanec</cp:lastModifiedBy>
  <cp:revision>74</cp:revision>
  <dcterms:created xsi:type="dcterms:W3CDTF">2017-04-22T16:39:00Z</dcterms:created>
  <dcterms:modified xsi:type="dcterms:W3CDTF">2019-04-23T12:27:01Z</dcterms:modified>
</cp:coreProperties>
</file>