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307" r:id="rId3"/>
    <p:sldId id="306" r:id="rId4"/>
    <p:sldId id="294" r:id="rId5"/>
    <p:sldId id="287" r:id="rId6"/>
    <p:sldId id="297" r:id="rId7"/>
    <p:sldId id="309" r:id="rId8"/>
    <p:sldId id="313" r:id="rId9"/>
    <p:sldId id="312" r:id="rId10"/>
    <p:sldId id="311" r:id="rId11"/>
    <p:sldId id="310" r:id="rId12"/>
    <p:sldId id="314" r:id="rId13"/>
    <p:sldId id="315" r:id="rId14"/>
    <p:sldId id="295" r:id="rId15"/>
    <p:sldId id="308" r:id="rId16"/>
    <p:sldId id="300" r:id="rId17"/>
    <p:sldId id="317" r:id="rId18"/>
    <p:sldId id="289" r:id="rId1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8B54F3A7-07B7-4A98-90E2-7E2AB7BEC5A2}">
          <p14:sldIdLst>
            <p14:sldId id="284"/>
          </p14:sldIdLst>
        </p14:section>
        <p14:section name="Fotografie BCH" id="{13E96BD7-97CE-46B5-A2E1-2014CA018E5D}">
          <p14:sldIdLst>
            <p14:sldId id="307"/>
            <p14:sldId id="306"/>
            <p14:sldId id="294"/>
            <p14:sldId id="287"/>
            <p14:sldId id="297"/>
            <p14:sldId id="309"/>
            <p14:sldId id="313"/>
            <p14:sldId id="312"/>
            <p14:sldId id="311"/>
            <p14:sldId id="310"/>
            <p14:sldId id="314"/>
            <p14:sldId id="315"/>
            <p14:sldId id="295"/>
            <p14:sldId id="308"/>
          </p14:sldIdLst>
        </p14:section>
        <p14:section name="Sekcia bez názvu" id="{65DD7E83-DDBD-4332-BC93-3E12244DCFF9}">
          <p14:sldIdLst>
            <p14:sldId id="300"/>
            <p14:sldId id="317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9D4B07"/>
    <a:srgbClr val="4C2504"/>
    <a:srgbClr val="8B4921"/>
    <a:srgbClr val="AD5B29"/>
    <a:srgbClr val="BF5B09"/>
    <a:srgbClr val="783A06"/>
    <a:srgbClr val="674C17"/>
    <a:srgbClr val="B68728"/>
    <a:srgbClr val="D6A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A25A2-41E6-4EE7-BDD9-50298837076C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AFDE0-1065-4CCC-81D4-C7E92AA9AB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937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FDE0-1065-4CCC-81D4-C7E92AA9AB77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108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46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1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85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56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94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2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73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2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80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8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897C-E181-44E6-A852-64072373A9B6}" type="datetimeFigureOut">
              <a:rPr lang="sk-SK" smtClean="0"/>
              <a:t>11.4.2024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584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544522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absolventov magisterského štúdia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Prírodovedeckej fakulty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Univerzity Pavla Jozefa Šafárika v Košiciach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267744" y="47251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1969 - 1974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16633" y="2579420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Zlatá promócia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5900" r="37400" b="65750"/>
          <a:stretch/>
        </p:blipFill>
        <p:spPr>
          <a:xfrm>
            <a:off x="3635896" y="404664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strom, nebo, pohreb&#10;&#10;Automaticky generovaný popis">
            <a:extLst>
              <a:ext uri="{FF2B5EF4-FFF2-40B4-BE49-F238E27FC236}">
                <a16:creationId xmlns:a16="http://schemas.microsoft.com/office/drawing/2014/main" id="{C8533B18-78FE-E7CD-2987-108CD85E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44724"/>
            <a:ext cx="7504943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75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pohreb, ľudia, pole&#10;&#10;Automaticky generovaný popis">
            <a:extLst>
              <a:ext uri="{FF2B5EF4-FFF2-40B4-BE49-F238E27FC236}">
                <a16:creationId xmlns:a16="http://schemas.microsoft.com/office/drawing/2014/main" id="{DC8A714F-D81B-E9ED-E85C-B0EC75450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" y="542736"/>
            <a:ext cx="8520337" cy="577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76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ošatenie, osoba, hora&#10;&#10;Automaticky generovaný popis">
            <a:extLst>
              <a:ext uri="{FF2B5EF4-FFF2-40B4-BE49-F238E27FC236}">
                <a16:creationId xmlns:a16="http://schemas.microsoft.com/office/drawing/2014/main" id="{97074D43-F1B4-2286-D45D-7B664A9E2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5" y="630936"/>
            <a:ext cx="4062984" cy="2798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Obrázok, na ktorom je ošatenie, osoba, ľudská tvár, úsmev&#10;&#10;Automaticky generovaný popis">
            <a:extLst>
              <a:ext uri="{FF2B5EF4-FFF2-40B4-BE49-F238E27FC236}">
                <a16:creationId xmlns:a16="http://schemas.microsoft.com/office/drawing/2014/main" id="{DFCF86EB-0CFF-C27B-0BA6-63596EA8F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17032"/>
            <a:ext cx="4126992" cy="2798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 descr="Obrázok, na ktorom je ošatenie, osoba, chlap, obuv&#10;&#10;Automaticky generovaný popis">
            <a:extLst>
              <a:ext uri="{FF2B5EF4-FFF2-40B4-BE49-F238E27FC236}">
                <a16:creationId xmlns:a16="http://schemas.microsoft.com/office/drawing/2014/main" id="{7D0AB1C4-6D7D-9D69-948E-1AB4C1ECB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08720"/>
            <a:ext cx="3057081" cy="4317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63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šatenie, exteriér, chlap, osoba&#10;&#10;Automaticky generovaný popis">
            <a:extLst>
              <a:ext uri="{FF2B5EF4-FFF2-40B4-BE49-F238E27FC236}">
                <a16:creationId xmlns:a16="http://schemas.microsoft.com/office/drawing/2014/main" id="{63FC26A6-644A-724A-16A6-D747F9ACA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6958"/>
            <a:ext cx="4614580" cy="31660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 descr="Obrázok, na ktorom je exteriér, tráva, ošatenie, osoba&#10;&#10;Automaticky generovaný popis">
            <a:extLst>
              <a:ext uri="{FF2B5EF4-FFF2-40B4-BE49-F238E27FC236}">
                <a16:creationId xmlns:a16="http://schemas.microsoft.com/office/drawing/2014/main" id="{9B0E515B-920A-6AF1-6AAB-BAFAE3D04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19" y="3789040"/>
            <a:ext cx="4227576" cy="279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53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ošatenie, osoba, ľudská tvár, úsmev&#10;&#10;Automaticky generovaný popis">
            <a:extLst>
              <a:ext uri="{FF2B5EF4-FFF2-40B4-BE49-F238E27FC236}">
                <a16:creationId xmlns:a16="http://schemas.microsoft.com/office/drawing/2014/main" id="{F26EA8F9-9E6D-219B-5530-DA54D60DF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0859"/>
            <a:ext cx="4461459" cy="6016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84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skupina, stojaci&#10;&#10;Automaticky generovaný popis">
            <a:extLst>
              <a:ext uri="{FF2B5EF4-FFF2-40B4-BE49-F238E27FC236}">
                <a16:creationId xmlns:a16="http://schemas.microsoft.com/office/drawing/2014/main" id="{571D6FC4-6678-1E15-0F9D-B9D130D6A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2075" b="-2"/>
          <a:stretch/>
        </p:blipFill>
        <p:spPr>
          <a:xfrm>
            <a:off x="251520" y="260648"/>
            <a:ext cx="8712968" cy="6480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30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list&#10;&#10;Automaticky generovaný popis">
            <a:extLst>
              <a:ext uri="{FF2B5EF4-FFF2-40B4-BE49-F238E27FC236}">
                <a16:creationId xmlns:a16="http://schemas.microsoft.com/office/drawing/2014/main" id="{50AF1F60-3C53-C731-CA7E-9841F6C8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020022" cy="650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7384509"/>
      </p:ext>
    </p:extLst>
  </p:cSld>
  <p:clrMapOvr>
    <a:masterClrMapping/>
  </p:clrMapOvr>
  <p:transition spd="slow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6F32B3B-F3E2-4A4D-3C76-FBA85E73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/>
              <a:t>Absolventi magisterského štúdia 1974 aprobácia B, BCH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DF53F94-3E45-1EC7-60A9-FA9FAC7F9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636" y="1700808"/>
            <a:ext cx="2165411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Viera Straková</a:t>
            </a:r>
          </a:p>
          <a:p>
            <a:pPr marL="0" indent="0">
              <a:buNone/>
            </a:pPr>
            <a:r>
              <a:rPr lang="sk-SK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Viera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Reichová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Viktoria Karnasová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Eva Slavkovská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Anna Šafranová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Ľudmila Trojanovská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Marcel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Tribus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Ľudmila Turčeková,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CsC.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1200" b="1" dirty="0">
                <a:latin typeface="+mj-lt"/>
                <a:ea typeface="Cambria" panose="02040503050406030204" pitchFamily="18" charset="0"/>
              </a:rPr>
              <a:t>Marta Šťastná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Mária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Špernogová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RNDr. Daniela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Pastorová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Terézia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Kyseľová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Mária Bartošová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Alena Hrivnáková</a:t>
            </a:r>
          </a:p>
          <a:p>
            <a:pPr marL="0" indent="0">
              <a:buNone/>
            </a:pPr>
            <a:r>
              <a:rPr lang="sk-SK" sz="1200" b="1" dirty="0">
                <a:latin typeface="+mj-lt"/>
                <a:ea typeface="Cambria" panose="02040503050406030204" pitchFamily="18" charset="0"/>
              </a:rPr>
              <a:t>Mgr. Alica </a:t>
            </a:r>
            <a:r>
              <a:rPr lang="sk-SK" sz="1200" b="1" dirty="0" err="1">
                <a:latin typeface="+mj-lt"/>
                <a:ea typeface="Cambria" panose="02040503050406030204" pitchFamily="18" charset="0"/>
              </a:rPr>
              <a:t>Fialkovičová</a:t>
            </a: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7" name="Zástupný objekt pre obsah 4">
            <a:extLst>
              <a:ext uri="{FF2B5EF4-FFF2-40B4-BE49-F238E27FC236}">
                <a16:creationId xmlns:a16="http://schemas.microsoft.com/office/drawing/2014/main" id="{D9A05405-A8C0-AACA-5A7C-21B2C7C9BF0A}"/>
              </a:ext>
            </a:extLst>
          </p:cNvPr>
          <p:cNvSpPr txBox="1">
            <a:spLocks/>
          </p:cNvSpPr>
          <p:nvPr/>
        </p:nvSpPr>
        <p:spPr>
          <a:xfrm>
            <a:off x="5220074" y="1700808"/>
            <a:ext cx="20265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9" name="Zástupný objekt pre obsah 4">
            <a:extLst>
              <a:ext uri="{FF2B5EF4-FFF2-40B4-BE49-F238E27FC236}">
                <a16:creationId xmlns:a16="http://schemas.microsoft.com/office/drawing/2014/main" id="{E797709F-7C35-FDDA-26D1-FD61EA8EB1C2}"/>
              </a:ext>
            </a:extLst>
          </p:cNvPr>
          <p:cNvSpPr txBox="1">
            <a:spLocks/>
          </p:cNvSpPr>
          <p:nvPr/>
        </p:nvSpPr>
        <p:spPr>
          <a:xfrm>
            <a:off x="457200" y="1700808"/>
            <a:ext cx="20265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Estera Čiefová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Jozef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Zubrický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Mária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Gavelová</a:t>
            </a:r>
            <a:r>
              <a:rPr lang="sk-SK" sz="3700" b="1" dirty="0">
                <a:latin typeface="+mj-lt"/>
                <a:ea typeface="Cambria" panose="02040503050406030204" pitchFamily="18" charset="0"/>
              </a:rPr>
              <a:t>, CSc.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Anna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Ižariková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Valéria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Frolová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Oľga Pavlíková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Ľudmila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Majherová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Valéria Molnárová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Miroslav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Fulín</a:t>
            </a:r>
            <a:r>
              <a:rPr lang="sk-SK" sz="3700" b="1" dirty="0">
                <a:latin typeface="+mj-lt"/>
                <a:ea typeface="Cambria" panose="02040503050406030204" pitchFamily="18" charset="0"/>
              </a:rPr>
              <a:t>, CSc.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Janka Fulínová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Anna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Kulčárová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Jozefína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Tribusová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Marta Miková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Justina</a:t>
            </a:r>
            <a:r>
              <a:rPr lang="sk-SK" sz="3700" b="1" dirty="0">
                <a:latin typeface="+mj-lt"/>
                <a:ea typeface="Cambria" panose="02040503050406030204" pitchFamily="18" charset="0"/>
              </a:rPr>
              <a:t> Hajduková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Ľubomíra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Mc</a:t>
            </a:r>
            <a:r>
              <a:rPr lang="sk-SK" sz="37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Kenzie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Oľga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Sternová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Valent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Jaržembovský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3700" b="1" dirty="0">
                <a:latin typeface="+mj-lt"/>
                <a:ea typeface="Cambria" panose="02040503050406030204" pitchFamily="18" charset="0"/>
              </a:rPr>
              <a:t>Elena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Mateovičová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† </a:t>
            </a:r>
            <a:r>
              <a:rPr lang="sk-SK" sz="3700" b="1" dirty="0">
                <a:latin typeface="+mj-lt"/>
                <a:ea typeface="Cambria" panose="02040503050406030204" pitchFamily="18" charset="0"/>
              </a:rPr>
              <a:t>Bibiána Kráľová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Zlatica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Riegelová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Božena Lorincová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RNDr. Štefan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Paločko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Jarmila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Pabinová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k-SK" sz="3700" b="1" dirty="0">
                <a:latin typeface="+mj-lt"/>
                <a:ea typeface="Cambria" panose="02040503050406030204" pitchFamily="18" charset="0"/>
              </a:rPr>
              <a:t>Mgr. Ján </a:t>
            </a:r>
            <a:r>
              <a:rPr lang="sk-SK" sz="3700" b="1" dirty="0" err="1">
                <a:latin typeface="+mj-lt"/>
                <a:ea typeface="Cambria" panose="02040503050406030204" pitchFamily="18" charset="0"/>
              </a:rPr>
              <a:t>Bojčík</a:t>
            </a:r>
            <a:endParaRPr lang="sk-SK" sz="3700" b="1" dirty="0">
              <a:latin typeface="+mj-lt"/>
              <a:ea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169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544522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absolventov magisterského štúdia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Prírodovedeckej fakulty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Univerzity Pavla Jozefa Šafárika v Košiciach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267744" y="47251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1969 - 1974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16633" y="2579420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Zlatá promócia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5900" r="37400" b="65750"/>
          <a:stretch/>
        </p:blipFill>
        <p:spPr>
          <a:xfrm>
            <a:off x="3635896" y="404664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ľudská tvár, osoba, chlapec&#10;&#10;Automaticky generovaný popis">
            <a:extLst>
              <a:ext uri="{FF2B5EF4-FFF2-40B4-BE49-F238E27FC236}">
                <a16:creationId xmlns:a16="http://schemas.microsoft.com/office/drawing/2014/main" id="{D7618001-15D1-A7B2-191C-1BD7A822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28" y="194816"/>
            <a:ext cx="5670143" cy="6468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30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osoba, exteriér, ošatenie, obuv&#10;&#10;Automaticky generovaný popis">
            <a:extLst>
              <a:ext uri="{FF2B5EF4-FFF2-40B4-BE49-F238E27FC236}">
                <a16:creationId xmlns:a16="http://schemas.microsoft.com/office/drawing/2014/main" id="{0FCC89AD-56E6-44F9-F1EE-17436A85B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3" y="476672"/>
            <a:ext cx="8223073" cy="6000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69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ošatenie, ľudská tvár, osoba, úsmev&#10;&#10;Automaticky generovaný popis">
            <a:extLst>
              <a:ext uri="{FF2B5EF4-FFF2-40B4-BE49-F238E27FC236}">
                <a16:creationId xmlns:a16="http://schemas.microsoft.com/office/drawing/2014/main" id="{E4733A09-ED2F-C193-B4F3-8744AC349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3391"/>
            <a:ext cx="7597207" cy="6291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28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skupina, exteriér&#10;&#10;Automaticky generovaný popis">
            <a:extLst>
              <a:ext uri="{FF2B5EF4-FFF2-40B4-BE49-F238E27FC236}">
                <a16:creationId xmlns:a16="http://schemas.microsoft.com/office/drawing/2014/main" id="{33816079-DBA5-D6C6-4888-77AA39F6C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1" y="500132"/>
            <a:ext cx="8175457" cy="5857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64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ošatenie, stena, osoba, vnútri&#10;&#10;Automaticky generovaný popis">
            <a:extLst>
              <a:ext uri="{FF2B5EF4-FFF2-40B4-BE49-F238E27FC236}">
                <a16:creationId xmlns:a16="http://schemas.microsoft.com/office/drawing/2014/main" id="{B1B154B7-9155-5A0A-D48D-29113D0B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1266"/>
            <a:ext cx="7621560" cy="5795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56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2901160-5A08-48E8-38B1-4C1BE941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Obrázok 4" descr="Obrázok, na ktorom je exteriér, osoba, voda, šport&#10;&#10;Automaticky generovaný popis">
            <a:extLst>
              <a:ext uri="{FF2B5EF4-FFF2-40B4-BE49-F238E27FC236}">
                <a16:creationId xmlns:a16="http://schemas.microsoft.com/office/drawing/2014/main" id="{D9694F4A-B4D6-2127-62FD-1A5311117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r="6361" b="-3"/>
          <a:stretch/>
        </p:blipFill>
        <p:spPr>
          <a:xfrm>
            <a:off x="457200" y="1166018"/>
            <a:ext cx="4038600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ok 2" descr="Obrázok, na ktorom je ošatenie, exteriér, osoba, obuv&#10;&#10;Automaticky generovaný popis">
            <a:extLst>
              <a:ext uri="{FF2B5EF4-FFF2-40B4-BE49-F238E27FC236}">
                <a16:creationId xmlns:a16="http://schemas.microsoft.com/office/drawing/2014/main" id="{C86E0A51-C5CC-D141-3746-5E1F56499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1" r="21464"/>
          <a:stretch/>
        </p:blipFill>
        <p:spPr>
          <a:xfrm>
            <a:off x="4696789" y="1169224"/>
            <a:ext cx="4038600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23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ľudská tvár, úsmev&#10;&#10;Automaticky generovaný popis">
            <a:extLst>
              <a:ext uri="{FF2B5EF4-FFF2-40B4-BE49-F238E27FC236}">
                <a16:creationId xmlns:a16="http://schemas.microsoft.com/office/drawing/2014/main" id="{CCB05DC3-09DF-C8B2-2E1A-06D2FF632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0276"/>
            <a:ext cx="4732665" cy="3188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Obrázok, na ktorom je ošatenie, osoba, obuv, stena&#10;&#10;Automaticky generovaný popis">
            <a:extLst>
              <a:ext uri="{FF2B5EF4-FFF2-40B4-BE49-F238E27FC236}">
                <a16:creationId xmlns:a16="http://schemas.microsoft.com/office/drawing/2014/main" id="{4365FCD7-5FD6-8E16-F734-7A14CAC3C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3453902"/>
            <a:ext cx="4603302" cy="328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84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exteriér, sneh&#10;&#10;Automaticky generovaný popis">
            <a:extLst>
              <a:ext uri="{FF2B5EF4-FFF2-40B4-BE49-F238E27FC236}">
                <a16:creationId xmlns:a16="http://schemas.microsoft.com/office/drawing/2014/main" id="{D27255A3-C134-58E1-1DE8-F8758577A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696"/>
            <a:ext cx="3883152" cy="2798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Obrázok, na ktorom je exteriér, ošatenie, osoba, obuv&#10;&#10;Automaticky generovaný popis">
            <a:extLst>
              <a:ext uri="{FF2B5EF4-FFF2-40B4-BE49-F238E27FC236}">
                <a16:creationId xmlns:a16="http://schemas.microsoft.com/office/drawing/2014/main" id="{346337BA-1C41-0235-54C1-E707ACD97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3883152" cy="2892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 descr="Obrázok, na ktorom je sneh, exteriér, osoba, skupina&#10;&#10;Automaticky generovaný popis">
            <a:extLst>
              <a:ext uri="{FF2B5EF4-FFF2-40B4-BE49-F238E27FC236}">
                <a16:creationId xmlns:a16="http://schemas.microsoft.com/office/drawing/2014/main" id="{62AB880C-3879-7B8A-E01D-7C911F4E2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73" y="407696"/>
            <a:ext cx="4247818" cy="2798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ok 8" descr="Obrázok, na ktorom je exteriér, budova, nebo, ošatenie">
            <a:extLst>
              <a:ext uri="{FF2B5EF4-FFF2-40B4-BE49-F238E27FC236}">
                <a16:creationId xmlns:a16="http://schemas.microsoft.com/office/drawing/2014/main" id="{8EAE657F-690B-CEC9-BA48-F9C6573B0B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72" y="3717032"/>
            <a:ext cx="4310607" cy="2925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43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5550</TotalTime>
  <Words>189</Words>
  <Application>Microsoft Office PowerPoint</Application>
  <PresentationFormat>Prezentácia na obrazovke (4:3)</PresentationFormat>
  <Paragraphs>68</Paragraphs>
  <Slides>18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3" baseType="lpstr">
      <vt:lpstr>Algerian</vt:lpstr>
      <vt:lpstr>Arial</vt:lpstr>
      <vt:lpstr>Calibri</vt:lpstr>
      <vt:lpstr>Old English Text MT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Absolventi magisterského štúdia 1974 aprobácia B, BCH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radik</dc:creator>
  <cp:lastModifiedBy>Ing. Lucia Dancáková</cp:lastModifiedBy>
  <cp:revision>169</cp:revision>
  <dcterms:created xsi:type="dcterms:W3CDTF">2017-04-22T16:39:00Z</dcterms:created>
  <dcterms:modified xsi:type="dcterms:W3CDTF">2024-04-11T07:07:36Z</dcterms:modified>
</cp:coreProperties>
</file>